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4" r:id="rId2"/>
    <p:sldId id="31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00"/>
    <a:srgbClr val="CCECFF"/>
    <a:srgbClr val="CC6600"/>
    <a:srgbClr val="FF6600"/>
    <a:srgbClr val="993300"/>
    <a:srgbClr val="FFCC99"/>
    <a:srgbClr val="FFCC66"/>
    <a:srgbClr val="80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67" d="100"/>
          <a:sy n="67" d="100"/>
        </p:scale>
        <p:origin x="-1698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フレーム 28"/>
          <p:cNvSpPr/>
          <p:nvPr/>
        </p:nvSpPr>
        <p:spPr bwMode="auto">
          <a:xfrm>
            <a:off x="6235875" y="839146"/>
            <a:ext cx="1210572" cy="1394529"/>
          </a:xfrm>
          <a:custGeom>
            <a:avLst/>
            <a:gdLst/>
            <a:ahLst/>
            <a:cxnLst/>
            <a:rect l="l" t="t" r="r" b="b"/>
            <a:pathLst>
              <a:path w="1210572" h="1394529">
                <a:moveTo>
                  <a:pt x="970190" y="1069044"/>
                </a:moveTo>
                <a:lnTo>
                  <a:pt x="951846" y="1313964"/>
                </a:lnTo>
                <a:lnTo>
                  <a:pt x="988533" y="1313964"/>
                </a:lnTo>
                <a:close/>
                <a:moveTo>
                  <a:pt x="611295" y="1069044"/>
                </a:moveTo>
                <a:lnTo>
                  <a:pt x="592951" y="1313964"/>
                </a:lnTo>
                <a:lnTo>
                  <a:pt x="629638" y="1313964"/>
                </a:lnTo>
                <a:close/>
                <a:moveTo>
                  <a:pt x="253594" y="1069044"/>
                </a:moveTo>
                <a:lnTo>
                  <a:pt x="235250" y="1313964"/>
                </a:lnTo>
                <a:lnTo>
                  <a:pt x="271937" y="1313964"/>
                </a:lnTo>
                <a:close/>
                <a:moveTo>
                  <a:pt x="1078908" y="921801"/>
                </a:moveTo>
                <a:lnTo>
                  <a:pt x="1078908" y="1057750"/>
                </a:lnTo>
                <a:lnTo>
                  <a:pt x="1060246" y="1057750"/>
                </a:lnTo>
                <a:lnTo>
                  <a:pt x="1041056" y="1313964"/>
                </a:lnTo>
                <a:lnTo>
                  <a:pt x="1130007" y="1313964"/>
                </a:lnTo>
                <a:lnTo>
                  <a:pt x="1130007" y="1041239"/>
                </a:lnTo>
                <a:cubicBezTo>
                  <a:pt x="1119294" y="1042941"/>
                  <a:pt x="1109457" y="1035808"/>
                  <a:pt x="1106551" y="1024966"/>
                </a:cubicBezTo>
                <a:close/>
                <a:moveTo>
                  <a:pt x="502577" y="920383"/>
                </a:moveTo>
                <a:lnTo>
                  <a:pt x="474554" y="1024966"/>
                </a:lnTo>
                <a:cubicBezTo>
                  <a:pt x="471101" y="1037852"/>
                  <a:pt x="457857" y="1045498"/>
                  <a:pt x="444972" y="1042046"/>
                </a:cubicBezTo>
                <a:lnTo>
                  <a:pt x="432255" y="1032288"/>
                </a:lnTo>
                <a:cubicBezTo>
                  <a:pt x="429789" y="1037165"/>
                  <a:pt x="425163" y="1040538"/>
                  <a:pt x="419538" y="1042046"/>
                </a:cubicBezTo>
                <a:cubicBezTo>
                  <a:pt x="406652" y="1045498"/>
                  <a:pt x="393408" y="1037852"/>
                  <a:pt x="389955" y="1024966"/>
                </a:cubicBezTo>
                <a:lnTo>
                  <a:pt x="362312" y="921801"/>
                </a:lnTo>
                <a:lnTo>
                  <a:pt x="362312" y="1057750"/>
                </a:lnTo>
                <a:lnTo>
                  <a:pt x="343650" y="1057750"/>
                </a:lnTo>
                <a:lnTo>
                  <a:pt x="324460" y="1313964"/>
                </a:lnTo>
                <a:lnTo>
                  <a:pt x="540428" y="1313964"/>
                </a:lnTo>
                <a:lnTo>
                  <a:pt x="521239" y="1057750"/>
                </a:lnTo>
                <a:lnTo>
                  <a:pt x="502577" y="1057750"/>
                </a:lnTo>
                <a:close/>
                <a:moveTo>
                  <a:pt x="861472" y="920383"/>
                </a:moveTo>
                <a:lnTo>
                  <a:pt x="833449" y="1024966"/>
                </a:lnTo>
                <a:cubicBezTo>
                  <a:pt x="829996" y="1037852"/>
                  <a:pt x="816752" y="1045498"/>
                  <a:pt x="803867" y="1042046"/>
                </a:cubicBezTo>
                <a:lnTo>
                  <a:pt x="790553" y="1031829"/>
                </a:lnTo>
                <a:cubicBezTo>
                  <a:pt x="787910" y="1036854"/>
                  <a:pt x="783120" y="1040470"/>
                  <a:pt x="777239" y="1042046"/>
                </a:cubicBezTo>
                <a:cubicBezTo>
                  <a:pt x="764353" y="1045498"/>
                  <a:pt x="751109" y="1037852"/>
                  <a:pt x="747656" y="1024966"/>
                </a:cubicBezTo>
                <a:lnTo>
                  <a:pt x="720013" y="921801"/>
                </a:lnTo>
                <a:lnTo>
                  <a:pt x="720013" y="1057750"/>
                </a:lnTo>
                <a:lnTo>
                  <a:pt x="701351" y="1057750"/>
                </a:lnTo>
                <a:lnTo>
                  <a:pt x="682161" y="1313964"/>
                </a:lnTo>
                <a:lnTo>
                  <a:pt x="899323" y="1313964"/>
                </a:lnTo>
                <a:lnTo>
                  <a:pt x="880134" y="1057750"/>
                </a:lnTo>
                <a:lnTo>
                  <a:pt x="861472" y="1057750"/>
                </a:lnTo>
                <a:close/>
                <a:moveTo>
                  <a:pt x="144876" y="920383"/>
                </a:moveTo>
                <a:lnTo>
                  <a:pt x="116853" y="1024966"/>
                </a:lnTo>
                <a:cubicBezTo>
                  <a:pt x="113400" y="1037852"/>
                  <a:pt x="100156" y="1045498"/>
                  <a:pt x="87271" y="1042046"/>
                </a:cubicBezTo>
                <a:lnTo>
                  <a:pt x="80565" y="1036900"/>
                </a:lnTo>
                <a:lnTo>
                  <a:pt x="80565" y="1313964"/>
                </a:lnTo>
                <a:lnTo>
                  <a:pt x="182727" y="1313964"/>
                </a:lnTo>
                <a:lnTo>
                  <a:pt x="163538" y="1057750"/>
                </a:lnTo>
                <a:lnTo>
                  <a:pt x="144876" y="1057750"/>
                </a:lnTo>
                <a:close/>
                <a:moveTo>
                  <a:pt x="970191" y="539564"/>
                </a:moveTo>
                <a:cubicBezTo>
                  <a:pt x="1013808" y="539564"/>
                  <a:pt x="1049166" y="577343"/>
                  <a:pt x="1049166" y="623946"/>
                </a:cubicBezTo>
                <a:cubicBezTo>
                  <a:pt x="1049166" y="670549"/>
                  <a:pt x="1013808" y="708328"/>
                  <a:pt x="970191" y="708328"/>
                </a:cubicBezTo>
                <a:cubicBezTo>
                  <a:pt x="926574" y="708328"/>
                  <a:pt x="891216" y="670549"/>
                  <a:pt x="891216" y="623946"/>
                </a:cubicBezTo>
                <a:cubicBezTo>
                  <a:pt x="891216" y="577343"/>
                  <a:pt x="926574" y="539564"/>
                  <a:pt x="970191" y="539564"/>
                </a:cubicBezTo>
                <a:close/>
                <a:moveTo>
                  <a:pt x="611296" y="539564"/>
                </a:moveTo>
                <a:cubicBezTo>
                  <a:pt x="654913" y="539564"/>
                  <a:pt x="690271" y="577343"/>
                  <a:pt x="690271" y="623946"/>
                </a:cubicBezTo>
                <a:cubicBezTo>
                  <a:pt x="690271" y="670549"/>
                  <a:pt x="654913" y="708328"/>
                  <a:pt x="611296" y="708328"/>
                </a:cubicBezTo>
                <a:cubicBezTo>
                  <a:pt x="567679" y="708328"/>
                  <a:pt x="532321" y="670549"/>
                  <a:pt x="532321" y="623946"/>
                </a:cubicBezTo>
                <a:cubicBezTo>
                  <a:pt x="532321" y="577343"/>
                  <a:pt x="567679" y="539564"/>
                  <a:pt x="611296" y="539564"/>
                </a:cubicBezTo>
                <a:close/>
                <a:moveTo>
                  <a:pt x="253595" y="539564"/>
                </a:moveTo>
                <a:cubicBezTo>
                  <a:pt x="297212" y="539564"/>
                  <a:pt x="332570" y="577343"/>
                  <a:pt x="332570" y="623946"/>
                </a:cubicBezTo>
                <a:cubicBezTo>
                  <a:pt x="332570" y="670549"/>
                  <a:pt x="297212" y="708328"/>
                  <a:pt x="253595" y="708328"/>
                </a:cubicBezTo>
                <a:cubicBezTo>
                  <a:pt x="209978" y="708328"/>
                  <a:pt x="174620" y="670549"/>
                  <a:pt x="174620" y="623946"/>
                </a:cubicBezTo>
                <a:cubicBezTo>
                  <a:pt x="174620" y="577343"/>
                  <a:pt x="209978" y="539564"/>
                  <a:pt x="253595" y="539564"/>
                </a:cubicBezTo>
                <a:close/>
                <a:moveTo>
                  <a:pt x="80565" y="299989"/>
                </a:moveTo>
                <a:lnTo>
                  <a:pt x="80565" y="973747"/>
                </a:lnTo>
                <a:lnTo>
                  <a:pt x="141949" y="744658"/>
                </a:lnTo>
                <a:lnTo>
                  <a:pt x="151419" y="732317"/>
                </a:lnTo>
                <a:cubicBezTo>
                  <a:pt x="155210" y="719655"/>
                  <a:pt x="167254" y="711872"/>
                  <a:pt x="181116" y="711872"/>
                </a:cubicBezTo>
                <a:lnTo>
                  <a:pt x="326072" y="711872"/>
                </a:lnTo>
                <a:cubicBezTo>
                  <a:pt x="340381" y="711872"/>
                  <a:pt x="352753" y="720164"/>
                  <a:pt x="356216" y="733394"/>
                </a:cubicBezTo>
                <a:lnTo>
                  <a:pt x="364859" y="744658"/>
                </a:lnTo>
                <a:lnTo>
                  <a:pt x="432255" y="996182"/>
                </a:lnTo>
                <a:lnTo>
                  <a:pt x="499650" y="744658"/>
                </a:lnTo>
                <a:lnTo>
                  <a:pt x="509120" y="732317"/>
                </a:lnTo>
                <a:cubicBezTo>
                  <a:pt x="512911" y="719655"/>
                  <a:pt x="524955" y="711872"/>
                  <a:pt x="538817" y="711872"/>
                </a:cubicBezTo>
                <a:lnTo>
                  <a:pt x="683773" y="711872"/>
                </a:lnTo>
                <a:cubicBezTo>
                  <a:pt x="698082" y="711872"/>
                  <a:pt x="710454" y="720164"/>
                  <a:pt x="713917" y="733394"/>
                </a:cubicBezTo>
                <a:lnTo>
                  <a:pt x="722560" y="744658"/>
                </a:lnTo>
                <a:lnTo>
                  <a:pt x="790553" y="998410"/>
                </a:lnTo>
                <a:lnTo>
                  <a:pt x="858545" y="744658"/>
                </a:lnTo>
                <a:lnTo>
                  <a:pt x="868015" y="732317"/>
                </a:lnTo>
                <a:cubicBezTo>
                  <a:pt x="871806" y="719655"/>
                  <a:pt x="883850" y="711872"/>
                  <a:pt x="897712" y="711872"/>
                </a:cubicBezTo>
                <a:lnTo>
                  <a:pt x="1042668" y="711872"/>
                </a:lnTo>
                <a:cubicBezTo>
                  <a:pt x="1056977" y="711872"/>
                  <a:pt x="1069349" y="720164"/>
                  <a:pt x="1072812" y="733394"/>
                </a:cubicBezTo>
                <a:lnTo>
                  <a:pt x="1081455" y="744658"/>
                </a:lnTo>
                <a:lnTo>
                  <a:pt x="1130007" y="925857"/>
                </a:lnTo>
                <a:lnTo>
                  <a:pt x="1130007" y="299989"/>
                </a:lnTo>
                <a:close/>
                <a:moveTo>
                  <a:pt x="570057" y="0"/>
                </a:moveTo>
                <a:lnTo>
                  <a:pt x="640514" y="0"/>
                </a:lnTo>
                <a:lnTo>
                  <a:pt x="640514" y="219424"/>
                </a:lnTo>
                <a:lnTo>
                  <a:pt x="1210572" y="219424"/>
                </a:lnTo>
                <a:lnTo>
                  <a:pt x="1210572" y="1394529"/>
                </a:lnTo>
                <a:lnTo>
                  <a:pt x="0" y="1394529"/>
                </a:lnTo>
                <a:lnTo>
                  <a:pt x="0" y="219424"/>
                </a:lnTo>
                <a:lnTo>
                  <a:pt x="570057" y="219424"/>
                </a:ln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362" name="円/楕円 361"/>
          <p:cNvSpPr/>
          <p:nvPr/>
        </p:nvSpPr>
        <p:spPr bwMode="auto">
          <a:xfrm>
            <a:off x="4360347" y="839146"/>
            <a:ext cx="1210572" cy="1394529"/>
          </a:xfrm>
          <a:custGeom>
            <a:avLst/>
            <a:gdLst/>
            <a:ahLst/>
            <a:cxnLst/>
            <a:rect l="l" t="t" r="r" b="b"/>
            <a:pathLst>
              <a:path w="1210572" h="1394529">
                <a:moveTo>
                  <a:pt x="605416" y="1151027"/>
                </a:moveTo>
                <a:lnTo>
                  <a:pt x="593213" y="1313964"/>
                </a:lnTo>
                <a:lnTo>
                  <a:pt x="617619" y="1313964"/>
                </a:lnTo>
                <a:close/>
                <a:moveTo>
                  <a:pt x="605417" y="788382"/>
                </a:moveTo>
                <a:cubicBezTo>
                  <a:pt x="635291" y="788382"/>
                  <a:pt x="659508" y="814257"/>
                  <a:pt x="659508" y="846176"/>
                </a:cubicBezTo>
                <a:cubicBezTo>
                  <a:pt x="659508" y="878095"/>
                  <a:pt x="635291" y="903970"/>
                  <a:pt x="605417" y="903970"/>
                </a:cubicBezTo>
                <a:cubicBezTo>
                  <a:pt x="575543" y="903970"/>
                  <a:pt x="551326" y="878095"/>
                  <a:pt x="551326" y="846176"/>
                </a:cubicBezTo>
                <a:cubicBezTo>
                  <a:pt x="551326" y="814257"/>
                  <a:pt x="575543" y="788382"/>
                  <a:pt x="605417" y="788382"/>
                </a:cubicBezTo>
                <a:close/>
                <a:moveTo>
                  <a:pt x="80565" y="299989"/>
                </a:moveTo>
                <a:lnTo>
                  <a:pt x="80565" y="1313964"/>
                </a:lnTo>
                <a:lnTo>
                  <a:pt x="556518" y="1313964"/>
                </a:lnTo>
                <a:lnTo>
                  <a:pt x="543736" y="1143293"/>
                </a:lnTo>
                <a:lnTo>
                  <a:pt x="530954" y="1143293"/>
                </a:lnTo>
                <a:lnTo>
                  <a:pt x="530954" y="1049208"/>
                </a:lnTo>
                <a:lnTo>
                  <a:pt x="511761" y="1120839"/>
                </a:lnTo>
                <a:cubicBezTo>
                  <a:pt x="509396" y="1129665"/>
                  <a:pt x="500325" y="1134901"/>
                  <a:pt x="491499" y="1132537"/>
                </a:cubicBezTo>
                <a:cubicBezTo>
                  <a:pt x="482674" y="1130172"/>
                  <a:pt x="477437" y="1121100"/>
                  <a:pt x="479802" y="1112275"/>
                </a:cubicBezTo>
                <a:lnTo>
                  <a:pt x="528950" y="928853"/>
                </a:lnTo>
                <a:lnTo>
                  <a:pt x="535435" y="920401"/>
                </a:lnTo>
                <a:cubicBezTo>
                  <a:pt x="538031" y="911728"/>
                  <a:pt x="546281" y="906398"/>
                  <a:pt x="555775" y="906398"/>
                </a:cubicBezTo>
                <a:lnTo>
                  <a:pt x="655057" y="906398"/>
                </a:lnTo>
                <a:cubicBezTo>
                  <a:pt x="664857" y="906398"/>
                  <a:pt x="673331" y="912077"/>
                  <a:pt x="675703" y="921138"/>
                </a:cubicBezTo>
                <a:lnTo>
                  <a:pt x="681623" y="928853"/>
                </a:lnTo>
                <a:lnTo>
                  <a:pt x="730770" y="1112275"/>
                </a:lnTo>
                <a:cubicBezTo>
                  <a:pt x="733135" y="1121100"/>
                  <a:pt x="727898" y="1130172"/>
                  <a:pt x="719073" y="1132537"/>
                </a:cubicBezTo>
                <a:cubicBezTo>
                  <a:pt x="710247" y="1134901"/>
                  <a:pt x="701176" y="1129665"/>
                  <a:pt x="698811" y="1120839"/>
                </a:cubicBezTo>
                <a:lnTo>
                  <a:pt x="679878" y="1050179"/>
                </a:lnTo>
                <a:lnTo>
                  <a:pt x="679878" y="1143293"/>
                </a:lnTo>
                <a:lnTo>
                  <a:pt x="667096" y="1143293"/>
                </a:lnTo>
                <a:lnTo>
                  <a:pt x="654313" y="1313964"/>
                </a:lnTo>
                <a:lnTo>
                  <a:pt x="1130007" y="1313964"/>
                </a:lnTo>
                <a:lnTo>
                  <a:pt x="1130007" y="299989"/>
                </a:lnTo>
                <a:close/>
                <a:moveTo>
                  <a:pt x="570057" y="0"/>
                </a:moveTo>
                <a:lnTo>
                  <a:pt x="640514" y="0"/>
                </a:lnTo>
                <a:lnTo>
                  <a:pt x="640514" y="219424"/>
                </a:lnTo>
                <a:lnTo>
                  <a:pt x="1210572" y="219424"/>
                </a:lnTo>
                <a:lnTo>
                  <a:pt x="1210572" y="1394529"/>
                </a:lnTo>
                <a:lnTo>
                  <a:pt x="0" y="1394529"/>
                </a:lnTo>
                <a:lnTo>
                  <a:pt x="0" y="219424"/>
                </a:lnTo>
                <a:lnTo>
                  <a:pt x="570057" y="219424"/>
                </a:lnTo>
                <a:close/>
              </a:path>
            </a:pathLst>
          </a:custGeom>
          <a:solidFill>
            <a:srgbClr val="00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8" name="フレーム 387"/>
          <p:cNvSpPr/>
          <p:nvPr/>
        </p:nvSpPr>
        <p:spPr bwMode="auto">
          <a:xfrm>
            <a:off x="637075" y="2840219"/>
            <a:ext cx="1210572" cy="1394529"/>
          </a:xfrm>
          <a:custGeom>
            <a:avLst/>
            <a:gdLst/>
            <a:ahLst/>
            <a:cxnLst/>
            <a:rect l="l" t="t" r="r" b="b"/>
            <a:pathLst>
              <a:path w="1210572" h="1394529">
                <a:moveTo>
                  <a:pt x="599750" y="1164622"/>
                </a:moveTo>
                <a:lnTo>
                  <a:pt x="599750" y="1300269"/>
                </a:lnTo>
                <a:lnTo>
                  <a:pt x="594078" y="1313964"/>
                </a:lnTo>
                <a:lnTo>
                  <a:pt x="616749" y="1313964"/>
                </a:lnTo>
                <a:cubicBezTo>
                  <a:pt x="612255" y="1310586"/>
                  <a:pt x="611076" y="1305565"/>
                  <a:pt x="611076" y="1300270"/>
                </a:cubicBezTo>
                <a:lnTo>
                  <a:pt x="611076" y="1164622"/>
                </a:lnTo>
                <a:lnTo>
                  <a:pt x="606475" y="1164622"/>
                </a:lnTo>
                <a:cubicBezTo>
                  <a:pt x="606215" y="1164780"/>
                  <a:pt x="605953" y="1164781"/>
                  <a:pt x="605690" y="1164781"/>
                </a:cubicBezTo>
                <a:lnTo>
                  <a:pt x="605691" y="1164782"/>
                </a:lnTo>
                <a:lnTo>
                  <a:pt x="604902" y="1164622"/>
                </a:lnTo>
                <a:close/>
                <a:moveTo>
                  <a:pt x="384004" y="1090525"/>
                </a:moveTo>
                <a:cubicBezTo>
                  <a:pt x="345128" y="1090525"/>
                  <a:pt x="313612" y="1122040"/>
                  <a:pt x="313612" y="1160917"/>
                </a:cubicBezTo>
                <a:lnTo>
                  <a:pt x="314360" y="1164622"/>
                </a:lnTo>
                <a:lnTo>
                  <a:pt x="453648" y="1164622"/>
                </a:lnTo>
                <a:cubicBezTo>
                  <a:pt x="454363" y="1163418"/>
                  <a:pt x="454396" y="1162171"/>
                  <a:pt x="454396" y="1160917"/>
                </a:cubicBezTo>
                <a:cubicBezTo>
                  <a:pt x="454396" y="1122040"/>
                  <a:pt x="422880" y="1090525"/>
                  <a:pt x="384004" y="1090525"/>
                </a:cubicBezTo>
                <a:close/>
                <a:moveTo>
                  <a:pt x="817807" y="882325"/>
                </a:moveTo>
                <a:lnTo>
                  <a:pt x="768140" y="968350"/>
                </a:lnTo>
                <a:cubicBezTo>
                  <a:pt x="766397" y="977474"/>
                  <a:pt x="760684" y="985638"/>
                  <a:pt x="752012" y="990645"/>
                </a:cubicBezTo>
                <a:lnTo>
                  <a:pt x="752013" y="990645"/>
                </a:lnTo>
                <a:cubicBezTo>
                  <a:pt x="735310" y="1000289"/>
                  <a:pt x="713951" y="994566"/>
                  <a:pt x="704308" y="977863"/>
                </a:cubicBezTo>
                <a:cubicBezTo>
                  <a:pt x="702225" y="974256"/>
                  <a:pt x="700143" y="970649"/>
                  <a:pt x="698060" y="967042"/>
                </a:cubicBezTo>
                <a:lnTo>
                  <a:pt x="698060" y="1016831"/>
                </a:lnTo>
                <a:lnTo>
                  <a:pt x="735008" y="1164622"/>
                </a:lnTo>
                <a:lnTo>
                  <a:pt x="680922" y="1164622"/>
                </a:lnTo>
                <a:lnTo>
                  <a:pt x="680922" y="1300269"/>
                </a:lnTo>
                <a:lnTo>
                  <a:pt x="675249" y="1313964"/>
                </a:lnTo>
                <a:lnTo>
                  <a:pt x="817807" y="1313964"/>
                </a:lnTo>
                <a:close/>
                <a:moveTo>
                  <a:pt x="756067" y="610565"/>
                </a:moveTo>
                <a:lnTo>
                  <a:pt x="918938" y="610565"/>
                </a:lnTo>
                <a:lnTo>
                  <a:pt x="910631" y="643797"/>
                </a:lnTo>
                <a:lnTo>
                  <a:pt x="918938" y="643797"/>
                </a:lnTo>
                <a:lnTo>
                  <a:pt x="897907" y="727919"/>
                </a:lnTo>
                <a:lnTo>
                  <a:pt x="777098" y="727919"/>
                </a:lnTo>
                <a:lnTo>
                  <a:pt x="756067" y="643797"/>
                </a:lnTo>
                <a:lnTo>
                  <a:pt x="764375" y="643797"/>
                </a:lnTo>
                <a:close/>
                <a:moveTo>
                  <a:pt x="549412" y="567360"/>
                </a:moveTo>
                <a:lnTo>
                  <a:pt x="661968" y="567360"/>
                </a:lnTo>
                <a:lnTo>
                  <a:pt x="688254" y="610565"/>
                </a:lnTo>
                <a:lnTo>
                  <a:pt x="677677" y="610565"/>
                </a:lnTo>
                <a:cubicBezTo>
                  <a:pt x="690909" y="625228"/>
                  <a:pt x="698061" y="644772"/>
                  <a:pt x="698061" y="665987"/>
                </a:cubicBezTo>
                <a:cubicBezTo>
                  <a:pt x="698061" y="717001"/>
                  <a:pt x="656705" y="758357"/>
                  <a:pt x="605691" y="758357"/>
                </a:cubicBezTo>
                <a:cubicBezTo>
                  <a:pt x="554676" y="758357"/>
                  <a:pt x="513321" y="717001"/>
                  <a:pt x="513321" y="665987"/>
                </a:cubicBezTo>
                <a:cubicBezTo>
                  <a:pt x="513321" y="644772"/>
                  <a:pt x="520473" y="625228"/>
                  <a:pt x="533706" y="610565"/>
                </a:cubicBezTo>
                <a:lnTo>
                  <a:pt x="523126" y="610565"/>
                </a:lnTo>
                <a:close/>
                <a:moveTo>
                  <a:pt x="80565" y="299989"/>
                </a:moveTo>
                <a:lnTo>
                  <a:pt x="80565" y="1313964"/>
                </a:lnTo>
                <a:lnTo>
                  <a:pt x="328970" y="1313964"/>
                </a:lnTo>
                <a:lnTo>
                  <a:pt x="291634" y="1164622"/>
                </a:lnTo>
                <a:lnTo>
                  <a:pt x="297499" y="1164622"/>
                </a:lnTo>
                <a:cubicBezTo>
                  <a:pt x="296777" y="1163412"/>
                  <a:pt x="296751" y="1162168"/>
                  <a:pt x="296751" y="1160917"/>
                </a:cubicBezTo>
                <a:cubicBezTo>
                  <a:pt x="296751" y="1112728"/>
                  <a:pt x="335815" y="1073664"/>
                  <a:pt x="384004" y="1073664"/>
                </a:cubicBezTo>
                <a:cubicBezTo>
                  <a:pt x="432193" y="1073664"/>
                  <a:pt x="471257" y="1112728"/>
                  <a:pt x="471257" y="1160917"/>
                </a:cubicBezTo>
                <a:lnTo>
                  <a:pt x="470509" y="1164622"/>
                </a:lnTo>
                <a:lnTo>
                  <a:pt x="476373" y="1164622"/>
                </a:lnTo>
                <a:lnTo>
                  <a:pt x="439037" y="1313964"/>
                </a:lnTo>
                <a:lnTo>
                  <a:pt x="535577" y="1313964"/>
                </a:lnTo>
                <a:cubicBezTo>
                  <a:pt x="531083" y="1310586"/>
                  <a:pt x="529905" y="1305565"/>
                  <a:pt x="529905" y="1300270"/>
                </a:cubicBezTo>
                <a:lnTo>
                  <a:pt x="529905" y="1164622"/>
                </a:lnTo>
                <a:lnTo>
                  <a:pt x="476373" y="1164622"/>
                </a:lnTo>
                <a:lnTo>
                  <a:pt x="513321" y="1016832"/>
                </a:lnTo>
                <a:cubicBezTo>
                  <a:pt x="513320" y="963388"/>
                  <a:pt x="513320" y="909943"/>
                  <a:pt x="513320" y="856500"/>
                </a:cubicBezTo>
                <a:cubicBezTo>
                  <a:pt x="513320" y="805485"/>
                  <a:pt x="554676" y="764130"/>
                  <a:pt x="605690" y="764130"/>
                </a:cubicBezTo>
                <a:cubicBezTo>
                  <a:pt x="640531" y="764130"/>
                  <a:pt x="670867" y="783419"/>
                  <a:pt x="685414" y="812556"/>
                </a:cubicBezTo>
                <a:lnTo>
                  <a:pt x="692783" y="818210"/>
                </a:lnTo>
                <a:lnTo>
                  <a:pt x="733477" y="888696"/>
                </a:lnTo>
                <a:lnTo>
                  <a:pt x="777558" y="812345"/>
                </a:lnTo>
                <a:cubicBezTo>
                  <a:pt x="785933" y="797840"/>
                  <a:pt x="803139" y="791615"/>
                  <a:pt x="817807" y="798580"/>
                </a:cubicBezTo>
                <a:lnTo>
                  <a:pt x="817807" y="727921"/>
                </a:lnTo>
                <a:lnTo>
                  <a:pt x="855341" y="727921"/>
                </a:lnTo>
                <a:lnTo>
                  <a:pt x="855341" y="1313964"/>
                </a:lnTo>
                <a:lnTo>
                  <a:pt x="1130007" y="1313964"/>
                </a:lnTo>
                <a:lnTo>
                  <a:pt x="1130007" y="299989"/>
                </a:lnTo>
                <a:close/>
                <a:moveTo>
                  <a:pt x="570057" y="0"/>
                </a:moveTo>
                <a:lnTo>
                  <a:pt x="640514" y="0"/>
                </a:lnTo>
                <a:lnTo>
                  <a:pt x="640514" y="219424"/>
                </a:lnTo>
                <a:lnTo>
                  <a:pt x="1210572" y="219424"/>
                </a:lnTo>
                <a:lnTo>
                  <a:pt x="1210572" y="1394529"/>
                </a:lnTo>
                <a:lnTo>
                  <a:pt x="0" y="1394529"/>
                </a:lnTo>
                <a:lnTo>
                  <a:pt x="0" y="219424"/>
                </a:lnTo>
                <a:lnTo>
                  <a:pt x="570057" y="219424"/>
                </a:ln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400" name="フレーム 399"/>
          <p:cNvSpPr/>
          <p:nvPr/>
        </p:nvSpPr>
        <p:spPr bwMode="auto">
          <a:xfrm>
            <a:off x="2505681" y="839146"/>
            <a:ext cx="1210572" cy="1394529"/>
          </a:xfrm>
          <a:custGeom>
            <a:avLst/>
            <a:gdLst/>
            <a:ahLst/>
            <a:cxnLst/>
            <a:rect l="l" t="t" r="r" b="b"/>
            <a:pathLst>
              <a:path w="1210572" h="1394529">
                <a:moveTo>
                  <a:pt x="808002" y="1177950"/>
                </a:moveTo>
                <a:lnTo>
                  <a:pt x="797815" y="1313964"/>
                </a:lnTo>
                <a:lnTo>
                  <a:pt x="818188" y="1313964"/>
                </a:lnTo>
                <a:close/>
                <a:moveTo>
                  <a:pt x="458029" y="1081155"/>
                </a:moveTo>
                <a:lnTo>
                  <a:pt x="440593" y="1313964"/>
                </a:lnTo>
                <a:lnTo>
                  <a:pt x="475465" y="1313964"/>
                </a:lnTo>
                <a:close/>
                <a:moveTo>
                  <a:pt x="577456" y="919415"/>
                </a:moveTo>
                <a:lnTo>
                  <a:pt x="577456" y="1068752"/>
                </a:lnTo>
                <a:lnTo>
                  <a:pt x="556955" y="1068752"/>
                </a:lnTo>
                <a:lnTo>
                  <a:pt x="538590" y="1313964"/>
                </a:lnTo>
                <a:lnTo>
                  <a:pt x="753377" y="1313964"/>
                </a:lnTo>
                <a:lnTo>
                  <a:pt x="742576" y="1169743"/>
                </a:lnTo>
                <a:lnTo>
                  <a:pt x="729017" y="1169743"/>
                </a:lnTo>
                <a:lnTo>
                  <a:pt x="729017" y="1070883"/>
                </a:lnTo>
                <a:cubicBezTo>
                  <a:pt x="728889" y="1071362"/>
                  <a:pt x="728760" y="1071841"/>
                  <a:pt x="728632" y="1072320"/>
                </a:cubicBezTo>
                <a:lnTo>
                  <a:pt x="721999" y="1080965"/>
                </a:lnTo>
                <a:cubicBezTo>
                  <a:pt x="722057" y="1081444"/>
                  <a:pt x="721837" y="1081676"/>
                  <a:pt x="721610" y="1081903"/>
                </a:cubicBezTo>
                <a:lnTo>
                  <a:pt x="721610" y="1081902"/>
                </a:lnTo>
                <a:lnTo>
                  <a:pt x="721126" y="1082102"/>
                </a:lnTo>
                <a:cubicBezTo>
                  <a:pt x="720427" y="1083074"/>
                  <a:pt x="719437" y="1083606"/>
                  <a:pt x="718113" y="1083350"/>
                </a:cubicBezTo>
                <a:cubicBezTo>
                  <a:pt x="711854" y="1088684"/>
                  <a:pt x="702618" y="1087899"/>
                  <a:pt x="696621" y="1081902"/>
                </a:cubicBezTo>
                <a:lnTo>
                  <a:pt x="650782" y="1036063"/>
                </a:lnTo>
                <a:lnTo>
                  <a:pt x="646110" y="1024783"/>
                </a:lnTo>
                <a:cubicBezTo>
                  <a:pt x="644181" y="1029292"/>
                  <a:pt x="640095" y="1031759"/>
                  <a:pt x="635367" y="1033026"/>
                </a:cubicBezTo>
                <a:cubicBezTo>
                  <a:pt x="621212" y="1036819"/>
                  <a:pt x="606664" y="1028419"/>
                  <a:pt x="602871" y="1014264"/>
                </a:cubicBezTo>
                <a:close/>
                <a:moveTo>
                  <a:pt x="808002" y="793277"/>
                </a:moveTo>
                <a:cubicBezTo>
                  <a:pt x="839690" y="793277"/>
                  <a:pt x="865378" y="820724"/>
                  <a:pt x="865378" y="854581"/>
                </a:cubicBezTo>
                <a:cubicBezTo>
                  <a:pt x="865378" y="888438"/>
                  <a:pt x="839690" y="915885"/>
                  <a:pt x="808002" y="915885"/>
                </a:cubicBezTo>
                <a:cubicBezTo>
                  <a:pt x="776314" y="915885"/>
                  <a:pt x="750626" y="888438"/>
                  <a:pt x="750626" y="854581"/>
                </a:cubicBezTo>
                <a:cubicBezTo>
                  <a:pt x="750626" y="820724"/>
                  <a:pt x="776314" y="793277"/>
                  <a:pt x="808002" y="793277"/>
                </a:cubicBezTo>
                <a:close/>
                <a:moveTo>
                  <a:pt x="458030" y="499526"/>
                </a:moveTo>
                <a:cubicBezTo>
                  <a:pt x="505943" y="499526"/>
                  <a:pt x="544784" y="541026"/>
                  <a:pt x="544784" y="592219"/>
                </a:cubicBezTo>
                <a:cubicBezTo>
                  <a:pt x="544784" y="643412"/>
                  <a:pt x="505943" y="684912"/>
                  <a:pt x="458030" y="684912"/>
                </a:cubicBezTo>
                <a:cubicBezTo>
                  <a:pt x="410117" y="684912"/>
                  <a:pt x="371276" y="643412"/>
                  <a:pt x="371276" y="592219"/>
                </a:cubicBezTo>
                <a:cubicBezTo>
                  <a:pt x="371276" y="541026"/>
                  <a:pt x="410117" y="499526"/>
                  <a:pt x="458030" y="499526"/>
                </a:cubicBezTo>
                <a:close/>
                <a:moveTo>
                  <a:pt x="80565" y="299989"/>
                </a:moveTo>
                <a:lnTo>
                  <a:pt x="80565" y="1313964"/>
                </a:lnTo>
                <a:lnTo>
                  <a:pt x="377468" y="1313964"/>
                </a:lnTo>
                <a:lnTo>
                  <a:pt x="359103" y="1068752"/>
                </a:lnTo>
                <a:lnTo>
                  <a:pt x="338603" y="1068752"/>
                </a:lnTo>
                <a:lnTo>
                  <a:pt x="338603" y="917850"/>
                </a:lnTo>
                <a:lnTo>
                  <a:pt x="307819" y="1032737"/>
                </a:lnTo>
                <a:cubicBezTo>
                  <a:pt x="304026" y="1046892"/>
                  <a:pt x="289478" y="1055292"/>
                  <a:pt x="275323" y="1051499"/>
                </a:cubicBezTo>
                <a:cubicBezTo>
                  <a:pt x="261168" y="1047706"/>
                  <a:pt x="252768" y="1033158"/>
                  <a:pt x="256561" y="1019003"/>
                </a:cubicBezTo>
                <a:lnTo>
                  <a:pt x="335387" y="724821"/>
                </a:lnTo>
                <a:lnTo>
                  <a:pt x="345792" y="711260"/>
                </a:lnTo>
                <a:cubicBezTo>
                  <a:pt x="349959" y="697353"/>
                  <a:pt x="363188" y="688806"/>
                  <a:pt x="378413" y="688806"/>
                </a:cubicBezTo>
                <a:lnTo>
                  <a:pt x="537646" y="688806"/>
                </a:lnTo>
                <a:cubicBezTo>
                  <a:pt x="553364" y="688806"/>
                  <a:pt x="566955" y="697916"/>
                  <a:pt x="570759" y="712449"/>
                </a:cubicBezTo>
                <a:lnTo>
                  <a:pt x="580253" y="724822"/>
                </a:lnTo>
                <a:lnTo>
                  <a:pt x="654129" y="1000530"/>
                </a:lnTo>
                <a:lnTo>
                  <a:pt x="652854" y="1010216"/>
                </a:lnTo>
                <a:cubicBezTo>
                  <a:pt x="659335" y="1004212"/>
                  <a:pt x="669388" y="1004690"/>
                  <a:pt x="675771" y="1011074"/>
                </a:cubicBezTo>
                <a:lnTo>
                  <a:pt x="701550" y="1036853"/>
                </a:lnTo>
                <a:lnTo>
                  <a:pt x="726859" y="942397"/>
                </a:lnTo>
                <a:lnTo>
                  <a:pt x="733702" y="933479"/>
                </a:lnTo>
                <a:cubicBezTo>
                  <a:pt x="736406" y="924192"/>
                  <a:pt x="745207" y="918460"/>
                  <a:pt x="755346" y="918460"/>
                </a:cubicBezTo>
                <a:lnTo>
                  <a:pt x="860657" y="918460"/>
                </a:lnTo>
                <a:cubicBezTo>
                  <a:pt x="871053" y="918460"/>
                  <a:pt x="880041" y="924485"/>
                  <a:pt x="882557" y="934097"/>
                </a:cubicBezTo>
                <a:lnTo>
                  <a:pt x="888836" y="942279"/>
                </a:lnTo>
                <a:lnTo>
                  <a:pt x="940968" y="1136841"/>
                </a:lnTo>
                <a:cubicBezTo>
                  <a:pt x="943477" y="1146201"/>
                  <a:pt x="937921" y="1155824"/>
                  <a:pt x="928560" y="1158332"/>
                </a:cubicBezTo>
                <a:cubicBezTo>
                  <a:pt x="919199" y="1160841"/>
                  <a:pt x="909577" y="1155285"/>
                  <a:pt x="907068" y="1145924"/>
                </a:cubicBezTo>
                <a:lnTo>
                  <a:pt x="886986" y="1070976"/>
                </a:lnTo>
                <a:lnTo>
                  <a:pt x="886986" y="1169743"/>
                </a:lnTo>
                <a:lnTo>
                  <a:pt x="873427" y="1169743"/>
                </a:lnTo>
                <a:lnTo>
                  <a:pt x="862626" y="1313964"/>
                </a:lnTo>
                <a:lnTo>
                  <a:pt x="1130007" y="1313964"/>
                </a:lnTo>
                <a:lnTo>
                  <a:pt x="1130007" y="299989"/>
                </a:lnTo>
                <a:close/>
                <a:moveTo>
                  <a:pt x="570057" y="0"/>
                </a:moveTo>
                <a:lnTo>
                  <a:pt x="640514" y="0"/>
                </a:lnTo>
                <a:lnTo>
                  <a:pt x="640514" y="219424"/>
                </a:lnTo>
                <a:lnTo>
                  <a:pt x="1210572" y="219424"/>
                </a:lnTo>
                <a:lnTo>
                  <a:pt x="1210572" y="1394529"/>
                </a:lnTo>
                <a:lnTo>
                  <a:pt x="0" y="1394529"/>
                </a:lnTo>
                <a:lnTo>
                  <a:pt x="0" y="219424"/>
                </a:lnTo>
                <a:lnTo>
                  <a:pt x="570057" y="219424"/>
                </a:ln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411" name="フレーム 410"/>
          <p:cNvSpPr/>
          <p:nvPr/>
        </p:nvSpPr>
        <p:spPr bwMode="auto">
          <a:xfrm>
            <a:off x="8075098" y="839146"/>
            <a:ext cx="1210572" cy="1394529"/>
          </a:xfrm>
          <a:custGeom>
            <a:avLst/>
            <a:gdLst/>
            <a:ahLst/>
            <a:cxnLst/>
            <a:rect l="l" t="t" r="r" b="b"/>
            <a:pathLst>
              <a:path w="1210572" h="1394529">
                <a:moveTo>
                  <a:pt x="1011344" y="1069044"/>
                </a:moveTo>
                <a:lnTo>
                  <a:pt x="993000" y="1313964"/>
                </a:lnTo>
                <a:lnTo>
                  <a:pt x="1029687" y="1313964"/>
                </a:lnTo>
                <a:close/>
                <a:moveTo>
                  <a:pt x="811319" y="1069044"/>
                </a:moveTo>
                <a:lnTo>
                  <a:pt x="792975" y="1313964"/>
                </a:lnTo>
                <a:lnTo>
                  <a:pt x="829662" y="1313964"/>
                </a:lnTo>
                <a:close/>
                <a:moveTo>
                  <a:pt x="611294" y="1069044"/>
                </a:moveTo>
                <a:lnTo>
                  <a:pt x="592950" y="1313964"/>
                </a:lnTo>
                <a:lnTo>
                  <a:pt x="629637" y="1313964"/>
                </a:lnTo>
                <a:close/>
                <a:moveTo>
                  <a:pt x="411269" y="1069044"/>
                </a:moveTo>
                <a:lnTo>
                  <a:pt x="392925" y="1313964"/>
                </a:lnTo>
                <a:lnTo>
                  <a:pt x="429612" y="1313964"/>
                </a:lnTo>
                <a:close/>
                <a:moveTo>
                  <a:pt x="211244" y="1069044"/>
                </a:moveTo>
                <a:lnTo>
                  <a:pt x="192900" y="1313964"/>
                </a:lnTo>
                <a:lnTo>
                  <a:pt x="229587" y="1313964"/>
                </a:lnTo>
                <a:close/>
                <a:moveTo>
                  <a:pt x="901375" y="1057750"/>
                </a:moveTo>
                <a:lnTo>
                  <a:pt x="882185" y="1313964"/>
                </a:lnTo>
                <a:lnTo>
                  <a:pt x="940477" y="1313964"/>
                </a:lnTo>
                <a:lnTo>
                  <a:pt x="921288" y="1057750"/>
                </a:lnTo>
                <a:lnTo>
                  <a:pt x="920037" y="1057750"/>
                </a:lnTo>
                <a:lnTo>
                  <a:pt x="902626" y="1057750"/>
                </a:lnTo>
                <a:close/>
                <a:moveTo>
                  <a:pt x="701350" y="1057750"/>
                </a:moveTo>
                <a:lnTo>
                  <a:pt x="682160" y="1313964"/>
                </a:lnTo>
                <a:lnTo>
                  <a:pt x="740452" y="1313964"/>
                </a:lnTo>
                <a:lnTo>
                  <a:pt x="721263" y="1057750"/>
                </a:lnTo>
                <a:lnTo>
                  <a:pt x="720012" y="1057750"/>
                </a:lnTo>
                <a:lnTo>
                  <a:pt x="702601" y="1057750"/>
                </a:lnTo>
                <a:close/>
                <a:moveTo>
                  <a:pt x="501325" y="1057750"/>
                </a:moveTo>
                <a:lnTo>
                  <a:pt x="482135" y="1313964"/>
                </a:lnTo>
                <a:lnTo>
                  <a:pt x="540427" y="1313964"/>
                </a:lnTo>
                <a:lnTo>
                  <a:pt x="521238" y="1057750"/>
                </a:lnTo>
                <a:lnTo>
                  <a:pt x="519987" y="1057750"/>
                </a:lnTo>
                <a:lnTo>
                  <a:pt x="502576" y="1057750"/>
                </a:lnTo>
                <a:close/>
                <a:moveTo>
                  <a:pt x="301300" y="1057750"/>
                </a:moveTo>
                <a:lnTo>
                  <a:pt x="282110" y="1313964"/>
                </a:lnTo>
                <a:lnTo>
                  <a:pt x="340402" y="1313964"/>
                </a:lnTo>
                <a:lnTo>
                  <a:pt x="321213" y="1057750"/>
                </a:lnTo>
                <a:lnTo>
                  <a:pt x="319962" y="1057750"/>
                </a:lnTo>
                <a:lnTo>
                  <a:pt x="302551" y="1057750"/>
                </a:lnTo>
                <a:close/>
                <a:moveTo>
                  <a:pt x="1120062" y="921801"/>
                </a:moveTo>
                <a:lnTo>
                  <a:pt x="1120062" y="1057750"/>
                </a:lnTo>
                <a:lnTo>
                  <a:pt x="1101400" y="1057750"/>
                </a:lnTo>
                <a:lnTo>
                  <a:pt x="1082210" y="1313964"/>
                </a:lnTo>
                <a:lnTo>
                  <a:pt x="1130007" y="1313964"/>
                </a:lnTo>
                <a:lnTo>
                  <a:pt x="1130007" y="958916"/>
                </a:lnTo>
                <a:close/>
                <a:moveTo>
                  <a:pt x="102526" y="920383"/>
                </a:moveTo>
                <a:lnTo>
                  <a:pt x="80565" y="1002342"/>
                </a:lnTo>
                <a:lnTo>
                  <a:pt x="80565" y="1313964"/>
                </a:lnTo>
                <a:lnTo>
                  <a:pt x="140377" y="1313964"/>
                </a:lnTo>
                <a:lnTo>
                  <a:pt x="121188" y="1057750"/>
                </a:lnTo>
                <a:lnTo>
                  <a:pt x="102526" y="1057750"/>
                </a:lnTo>
                <a:close/>
                <a:moveTo>
                  <a:pt x="1011345" y="539564"/>
                </a:moveTo>
                <a:cubicBezTo>
                  <a:pt x="1054962" y="539564"/>
                  <a:pt x="1090320" y="577343"/>
                  <a:pt x="1090320" y="623946"/>
                </a:cubicBezTo>
                <a:cubicBezTo>
                  <a:pt x="1090320" y="670549"/>
                  <a:pt x="1054962" y="708328"/>
                  <a:pt x="1011345" y="708328"/>
                </a:cubicBezTo>
                <a:cubicBezTo>
                  <a:pt x="967728" y="708328"/>
                  <a:pt x="932370" y="670549"/>
                  <a:pt x="932370" y="623946"/>
                </a:cubicBezTo>
                <a:cubicBezTo>
                  <a:pt x="932370" y="577343"/>
                  <a:pt x="967728" y="539564"/>
                  <a:pt x="1011345" y="539564"/>
                </a:cubicBezTo>
                <a:close/>
                <a:moveTo>
                  <a:pt x="811320" y="539564"/>
                </a:moveTo>
                <a:cubicBezTo>
                  <a:pt x="854937" y="539564"/>
                  <a:pt x="890295" y="577343"/>
                  <a:pt x="890295" y="623946"/>
                </a:cubicBezTo>
                <a:cubicBezTo>
                  <a:pt x="890295" y="670549"/>
                  <a:pt x="854937" y="708328"/>
                  <a:pt x="811320" y="708328"/>
                </a:cubicBezTo>
                <a:cubicBezTo>
                  <a:pt x="767703" y="708328"/>
                  <a:pt x="732345" y="670549"/>
                  <a:pt x="732345" y="623946"/>
                </a:cubicBezTo>
                <a:cubicBezTo>
                  <a:pt x="732345" y="577343"/>
                  <a:pt x="767703" y="539564"/>
                  <a:pt x="811320" y="539564"/>
                </a:cubicBezTo>
                <a:close/>
                <a:moveTo>
                  <a:pt x="611295" y="539564"/>
                </a:moveTo>
                <a:cubicBezTo>
                  <a:pt x="654912" y="539564"/>
                  <a:pt x="690270" y="577343"/>
                  <a:pt x="690270" y="623946"/>
                </a:cubicBezTo>
                <a:cubicBezTo>
                  <a:pt x="690270" y="670549"/>
                  <a:pt x="654912" y="708328"/>
                  <a:pt x="611295" y="708328"/>
                </a:cubicBezTo>
                <a:cubicBezTo>
                  <a:pt x="567678" y="708328"/>
                  <a:pt x="532320" y="670549"/>
                  <a:pt x="532320" y="623946"/>
                </a:cubicBezTo>
                <a:cubicBezTo>
                  <a:pt x="532320" y="577343"/>
                  <a:pt x="567678" y="539564"/>
                  <a:pt x="611295" y="539564"/>
                </a:cubicBezTo>
                <a:close/>
                <a:moveTo>
                  <a:pt x="411270" y="539564"/>
                </a:moveTo>
                <a:cubicBezTo>
                  <a:pt x="454887" y="539564"/>
                  <a:pt x="490245" y="577343"/>
                  <a:pt x="490245" y="623946"/>
                </a:cubicBezTo>
                <a:cubicBezTo>
                  <a:pt x="490245" y="670549"/>
                  <a:pt x="454887" y="708328"/>
                  <a:pt x="411270" y="708328"/>
                </a:cubicBezTo>
                <a:cubicBezTo>
                  <a:pt x="367653" y="708328"/>
                  <a:pt x="332295" y="670549"/>
                  <a:pt x="332295" y="623946"/>
                </a:cubicBezTo>
                <a:cubicBezTo>
                  <a:pt x="332295" y="577343"/>
                  <a:pt x="367653" y="539564"/>
                  <a:pt x="411270" y="539564"/>
                </a:cubicBezTo>
                <a:close/>
                <a:moveTo>
                  <a:pt x="211245" y="539564"/>
                </a:moveTo>
                <a:cubicBezTo>
                  <a:pt x="254862" y="539564"/>
                  <a:pt x="290220" y="577343"/>
                  <a:pt x="290220" y="623946"/>
                </a:cubicBezTo>
                <a:cubicBezTo>
                  <a:pt x="290220" y="670549"/>
                  <a:pt x="254862" y="708328"/>
                  <a:pt x="211245" y="708328"/>
                </a:cubicBezTo>
                <a:cubicBezTo>
                  <a:pt x="167628" y="708328"/>
                  <a:pt x="132270" y="670549"/>
                  <a:pt x="132270" y="623946"/>
                </a:cubicBezTo>
                <a:cubicBezTo>
                  <a:pt x="132270" y="577343"/>
                  <a:pt x="167628" y="539564"/>
                  <a:pt x="211245" y="539564"/>
                </a:cubicBezTo>
                <a:close/>
                <a:moveTo>
                  <a:pt x="80565" y="299989"/>
                </a:moveTo>
                <a:lnTo>
                  <a:pt x="80565" y="815694"/>
                </a:lnTo>
                <a:lnTo>
                  <a:pt x="99599" y="744658"/>
                </a:lnTo>
                <a:lnTo>
                  <a:pt x="109068" y="732317"/>
                </a:lnTo>
                <a:cubicBezTo>
                  <a:pt x="112859" y="719655"/>
                  <a:pt x="124904" y="711872"/>
                  <a:pt x="138766" y="711872"/>
                </a:cubicBezTo>
                <a:lnTo>
                  <a:pt x="283722" y="711872"/>
                </a:lnTo>
                <a:cubicBezTo>
                  <a:pt x="296375" y="711872"/>
                  <a:pt x="307513" y="718355"/>
                  <a:pt x="311158" y="729525"/>
                </a:cubicBezTo>
                <a:cubicBezTo>
                  <a:pt x="314989" y="718363"/>
                  <a:pt x="326132" y="711872"/>
                  <a:pt x="338791" y="711872"/>
                </a:cubicBezTo>
                <a:lnTo>
                  <a:pt x="483747" y="711872"/>
                </a:lnTo>
                <a:cubicBezTo>
                  <a:pt x="496400" y="711872"/>
                  <a:pt x="507538" y="718355"/>
                  <a:pt x="511183" y="729525"/>
                </a:cubicBezTo>
                <a:cubicBezTo>
                  <a:pt x="515014" y="718363"/>
                  <a:pt x="526157" y="711872"/>
                  <a:pt x="538816" y="711872"/>
                </a:cubicBezTo>
                <a:lnTo>
                  <a:pt x="683772" y="711872"/>
                </a:lnTo>
                <a:cubicBezTo>
                  <a:pt x="696425" y="711872"/>
                  <a:pt x="707563" y="718355"/>
                  <a:pt x="711208" y="729525"/>
                </a:cubicBezTo>
                <a:cubicBezTo>
                  <a:pt x="715039" y="718363"/>
                  <a:pt x="726182" y="711872"/>
                  <a:pt x="738841" y="711872"/>
                </a:cubicBezTo>
                <a:lnTo>
                  <a:pt x="883797" y="711872"/>
                </a:lnTo>
                <a:cubicBezTo>
                  <a:pt x="896450" y="711872"/>
                  <a:pt x="907588" y="718355"/>
                  <a:pt x="911233" y="729525"/>
                </a:cubicBezTo>
                <a:cubicBezTo>
                  <a:pt x="915064" y="718363"/>
                  <a:pt x="926207" y="711872"/>
                  <a:pt x="938866" y="711872"/>
                </a:cubicBezTo>
                <a:lnTo>
                  <a:pt x="1083822" y="711872"/>
                </a:lnTo>
                <a:cubicBezTo>
                  <a:pt x="1098131" y="711872"/>
                  <a:pt x="1110503" y="720164"/>
                  <a:pt x="1113966" y="733394"/>
                </a:cubicBezTo>
                <a:lnTo>
                  <a:pt x="1122609" y="744658"/>
                </a:lnTo>
                <a:lnTo>
                  <a:pt x="1130007" y="772268"/>
                </a:lnTo>
                <a:lnTo>
                  <a:pt x="1130007" y="299989"/>
                </a:lnTo>
                <a:close/>
                <a:moveTo>
                  <a:pt x="570057" y="0"/>
                </a:moveTo>
                <a:lnTo>
                  <a:pt x="640514" y="0"/>
                </a:lnTo>
                <a:lnTo>
                  <a:pt x="640514" y="219424"/>
                </a:lnTo>
                <a:lnTo>
                  <a:pt x="1210572" y="219424"/>
                </a:lnTo>
                <a:lnTo>
                  <a:pt x="1210572" y="1394529"/>
                </a:lnTo>
                <a:lnTo>
                  <a:pt x="0" y="1394529"/>
                </a:lnTo>
                <a:lnTo>
                  <a:pt x="0" y="219424"/>
                </a:lnTo>
                <a:lnTo>
                  <a:pt x="570057" y="219424"/>
                </a:ln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461" name="フレーム 460"/>
          <p:cNvSpPr/>
          <p:nvPr/>
        </p:nvSpPr>
        <p:spPr bwMode="auto">
          <a:xfrm>
            <a:off x="637075" y="855705"/>
            <a:ext cx="1210572" cy="1394529"/>
          </a:xfrm>
          <a:custGeom>
            <a:avLst/>
            <a:gdLst/>
            <a:ahLst/>
            <a:cxnLst/>
            <a:rect l="l" t="t" r="r" b="b"/>
            <a:pathLst>
              <a:path w="1210572" h="1394529">
                <a:moveTo>
                  <a:pt x="611295" y="1069043"/>
                </a:moveTo>
                <a:lnTo>
                  <a:pt x="592951" y="1313964"/>
                </a:lnTo>
                <a:lnTo>
                  <a:pt x="629638" y="1313964"/>
                </a:lnTo>
                <a:close/>
                <a:moveTo>
                  <a:pt x="611296" y="539564"/>
                </a:moveTo>
                <a:cubicBezTo>
                  <a:pt x="654913" y="539564"/>
                  <a:pt x="690271" y="577343"/>
                  <a:pt x="690271" y="623946"/>
                </a:cubicBezTo>
                <a:cubicBezTo>
                  <a:pt x="690271" y="670549"/>
                  <a:pt x="654913" y="708328"/>
                  <a:pt x="611296" y="708328"/>
                </a:cubicBezTo>
                <a:cubicBezTo>
                  <a:pt x="567679" y="708328"/>
                  <a:pt x="532321" y="670549"/>
                  <a:pt x="532321" y="623946"/>
                </a:cubicBezTo>
                <a:cubicBezTo>
                  <a:pt x="532321" y="577343"/>
                  <a:pt x="567679" y="539564"/>
                  <a:pt x="611296" y="539564"/>
                </a:cubicBezTo>
                <a:close/>
                <a:moveTo>
                  <a:pt x="80565" y="299989"/>
                </a:moveTo>
                <a:lnTo>
                  <a:pt x="80565" y="1313964"/>
                </a:lnTo>
                <a:lnTo>
                  <a:pt x="540428" y="1313964"/>
                </a:lnTo>
                <a:lnTo>
                  <a:pt x="521239" y="1057750"/>
                </a:lnTo>
                <a:lnTo>
                  <a:pt x="502577" y="1057750"/>
                </a:lnTo>
                <a:lnTo>
                  <a:pt x="502577" y="920383"/>
                </a:lnTo>
                <a:lnTo>
                  <a:pt x="474554" y="1024966"/>
                </a:lnTo>
                <a:cubicBezTo>
                  <a:pt x="471101" y="1037851"/>
                  <a:pt x="457857" y="1045498"/>
                  <a:pt x="444972" y="1042045"/>
                </a:cubicBezTo>
                <a:cubicBezTo>
                  <a:pt x="432086" y="1038593"/>
                  <a:pt x="424439" y="1025348"/>
                  <a:pt x="427892" y="1012463"/>
                </a:cubicBezTo>
                <a:lnTo>
                  <a:pt x="499650" y="744658"/>
                </a:lnTo>
                <a:lnTo>
                  <a:pt x="509119" y="732318"/>
                </a:lnTo>
                <a:cubicBezTo>
                  <a:pt x="512911" y="719655"/>
                  <a:pt x="524955" y="711872"/>
                  <a:pt x="538817" y="711872"/>
                </a:cubicBezTo>
                <a:lnTo>
                  <a:pt x="683773" y="711872"/>
                </a:lnTo>
                <a:cubicBezTo>
                  <a:pt x="698082" y="711872"/>
                  <a:pt x="710454" y="720164"/>
                  <a:pt x="713917" y="733394"/>
                </a:cubicBezTo>
                <a:lnTo>
                  <a:pt x="722560" y="744658"/>
                </a:lnTo>
                <a:lnTo>
                  <a:pt x="794318" y="1012463"/>
                </a:lnTo>
                <a:cubicBezTo>
                  <a:pt x="797771" y="1025348"/>
                  <a:pt x="790124" y="1038593"/>
                  <a:pt x="777239" y="1042045"/>
                </a:cubicBezTo>
                <a:cubicBezTo>
                  <a:pt x="764353" y="1045498"/>
                  <a:pt x="751109" y="1037851"/>
                  <a:pt x="747656" y="1024966"/>
                </a:cubicBezTo>
                <a:lnTo>
                  <a:pt x="720013" y="921801"/>
                </a:lnTo>
                <a:lnTo>
                  <a:pt x="720013" y="1057750"/>
                </a:lnTo>
                <a:lnTo>
                  <a:pt x="701351" y="1057750"/>
                </a:lnTo>
                <a:lnTo>
                  <a:pt x="682161" y="1313964"/>
                </a:lnTo>
                <a:lnTo>
                  <a:pt x="1130007" y="1313964"/>
                </a:lnTo>
                <a:lnTo>
                  <a:pt x="1130007" y="299989"/>
                </a:lnTo>
                <a:close/>
                <a:moveTo>
                  <a:pt x="570057" y="0"/>
                </a:moveTo>
                <a:lnTo>
                  <a:pt x="640514" y="0"/>
                </a:lnTo>
                <a:lnTo>
                  <a:pt x="640514" y="219424"/>
                </a:lnTo>
                <a:lnTo>
                  <a:pt x="1210572" y="219424"/>
                </a:lnTo>
                <a:lnTo>
                  <a:pt x="1210572" y="1394529"/>
                </a:lnTo>
                <a:lnTo>
                  <a:pt x="0" y="1394529"/>
                </a:lnTo>
                <a:lnTo>
                  <a:pt x="0" y="219424"/>
                </a:lnTo>
                <a:lnTo>
                  <a:pt x="570057" y="219424"/>
                </a:ln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54" name="正方形/長方形 53"/>
          <p:cNvSpPr/>
          <p:nvPr/>
        </p:nvSpPr>
        <p:spPr bwMode="auto">
          <a:xfrm>
            <a:off x="2465875" y="2840219"/>
            <a:ext cx="1210572" cy="1394529"/>
          </a:xfrm>
          <a:custGeom>
            <a:avLst/>
            <a:gdLst/>
            <a:ahLst/>
            <a:cxnLst/>
            <a:rect l="l" t="t" r="r" b="b"/>
            <a:pathLst>
              <a:path w="1210572" h="1394529">
                <a:moveTo>
                  <a:pt x="425421" y="848724"/>
                </a:moveTo>
                <a:lnTo>
                  <a:pt x="563575" y="848724"/>
                </a:lnTo>
                <a:lnTo>
                  <a:pt x="563575" y="1029157"/>
                </a:lnTo>
                <a:lnTo>
                  <a:pt x="425421" y="1029157"/>
                </a:lnTo>
                <a:close/>
                <a:moveTo>
                  <a:pt x="269465" y="848724"/>
                </a:moveTo>
                <a:lnTo>
                  <a:pt x="407618" y="848724"/>
                </a:lnTo>
                <a:lnTo>
                  <a:pt x="407618" y="1029157"/>
                </a:lnTo>
                <a:lnTo>
                  <a:pt x="269465" y="1029157"/>
                </a:lnTo>
                <a:close/>
                <a:moveTo>
                  <a:pt x="916300" y="551854"/>
                </a:moveTo>
                <a:cubicBezTo>
                  <a:pt x="959917" y="551854"/>
                  <a:pt x="995275" y="589633"/>
                  <a:pt x="995275" y="636236"/>
                </a:cubicBezTo>
                <a:cubicBezTo>
                  <a:pt x="995275" y="682839"/>
                  <a:pt x="959917" y="720618"/>
                  <a:pt x="916300" y="720618"/>
                </a:cubicBezTo>
                <a:cubicBezTo>
                  <a:pt x="872683" y="720618"/>
                  <a:pt x="837325" y="682839"/>
                  <a:pt x="837325" y="636236"/>
                </a:cubicBezTo>
                <a:cubicBezTo>
                  <a:pt x="837325" y="589633"/>
                  <a:pt x="872683" y="551854"/>
                  <a:pt x="916300" y="551854"/>
                </a:cubicBezTo>
                <a:close/>
                <a:moveTo>
                  <a:pt x="80565" y="299989"/>
                </a:moveTo>
                <a:lnTo>
                  <a:pt x="80565" y="1313964"/>
                </a:lnTo>
                <a:lnTo>
                  <a:pt x="260890" y="1313964"/>
                </a:lnTo>
                <a:cubicBezTo>
                  <a:pt x="249800" y="1312099"/>
                  <a:pt x="242381" y="1302132"/>
                  <a:pt x="242381" y="1290432"/>
                </a:cubicBezTo>
                <a:cubicBezTo>
                  <a:pt x="242381" y="1275473"/>
                  <a:pt x="254507" y="1263347"/>
                  <a:pt x="269465" y="1263347"/>
                </a:cubicBezTo>
                <a:cubicBezTo>
                  <a:pt x="284424" y="1263347"/>
                  <a:pt x="296549" y="1275473"/>
                  <a:pt x="296549" y="1290432"/>
                </a:cubicBezTo>
                <a:cubicBezTo>
                  <a:pt x="296549" y="1302132"/>
                  <a:pt x="289131" y="1312099"/>
                  <a:pt x="278041" y="1313964"/>
                </a:cubicBezTo>
                <a:lnTo>
                  <a:pt x="562452" y="1313964"/>
                </a:lnTo>
                <a:cubicBezTo>
                  <a:pt x="551361" y="1312099"/>
                  <a:pt x="543942" y="1302132"/>
                  <a:pt x="543942" y="1290432"/>
                </a:cubicBezTo>
                <a:cubicBezTo>
                  <a:pt x="543942" y="1275473"/>
                  <a:pt x="556068" y="1263347"/>
                  <a:pt x="571027" y="1263347"/>
                </a:cubicBezTo>
                <a:cubicBezTo>
                  <a:pt x="585985" y="1263347"/>
                  <a:pt x="598111" y="1275473"/>
                  <a:pt x="598111" y="1290432"/>
                </a:cubicBezTo>
                <a:cubicBezTo>
                  <a:pt x="598111" y="1302132"/>
                  <a:pt x="590693" y="1312099"/>
                  <a:pt x="579602" y="1313964"/>
                </a:cubicBezTo>
                <a:lnTo>
                  <a:pt x="886562" y="1313964"/>
                </a:lnTo>
                <a:lnTo>
                  <a:pt x="868293" y="1070040"/>
                </a:lnTo>
                <a:lnTo>
                  <a:pt x="849634" y="1070040"/>
                </a:lnTo>
                <a:lnTo>
                  <a:pt x="849634" y="964652"/>
                </a:lnTo>
                <a:cubicBezTo>
                  <a:pt x="849282" y="965966"/>
                  <a:pt x="848930" y="967279"/>
                  <a:pt x="848578" y="968593"/>
                </a:cubicBezTo>
                <a:cubicBezTo>
                  <a:pt x="844844" y="982528"/>
                  <a:pt x="830519" y="990799"/>
                  <a:pt x="816584" y="987065"/>
                </a:cubicBezTo>
                <a:lnTo>
                  <a:pt x="816585" y="987064"/>
                </a:lnTo>
                <a:lnTo>
                  <a:pt x="808664" y="980986"/>
                </a:lnTo>
                <a:cubicBezTo>
                  <a:pt x="804794" y="981505"/>
                  <a:pt x="801632" y="979635"/>
                  <a:pt x="798966" y="976969"/>
                </a:cubicBezTo>
                <a:lnTo>
                  <a:pt x="707011" y="885012"/>
                </a:lnTo>
                <a:lnTo>
                  <a:pt x="612532" y="1237611"/>
                </a:lnTo>
                <a:lnTo>
                  <a:pt x="612532" y="1263347"/>
                </a:lnTo>
                <a:lnTo>
                  <a:pt x="571027" y="1263347"/>
                </a:lnTo>
                <a:lnTo>
                  <a:pt x="269465" y="1263347"/>
                </a:lnTo>
                <a:lnTo>
                  <a:pt x="215297" y="1263347"/>
                </a:lnTo>
                <a:lnTo>
                  <a:pt x="215297" y="1226662"/>
                </a:lnTo>
                <a:lnTo>
                  <a:pt x="269465" y="1226662"/>
                </a:lnTo>
                <a:lnTo>
                  <a:pt x="269465" y="1046229"/>
                </a:lnTo>
                <a:lnTo>
                  <a:pt x="407618" y="1046229"/>
                </a:lnTo>
                <a:lnTo>
                  <a:pt x="407618" y="1226662"/>
                </a:lnTo>
                <a:lnTo>
                  <a:pt x="425421" y="1226662"/>
                </a:lnTo>
                <a:lnTo>
                  <a:pt x="425421" y="1046229"/>
                </a:lnTo>
                <a:lnTo>
                  <a:pt x="563575" y="1046229"/>
                </a:lnTo>
                <a:lnTo>
                  <a:pt x="563575" y="1226662"/>
                </a:lnTo>
                <a:lnTo>
                  <a:pt x="577486" y="1226662"/>
                </a:lnTo>
                <a:lnTo>
                  <a:pt x="678437" y="849907"/>
                </a:lnTo>
                <a:cubicBezTo>
                  <a:pt x="681060" y="840122"/>
                  <a:pt x="691118" y="834315"/>
                  <a:pt x="700903" y="836937"/>
                </a:cubicBezTo>
                <a:lnTo>
                  <a:pt x="700903" y="836938"/>
                </a:lnTo>
                <a:lnTo>
                  <a:pt x="711867" y="845351"/>
                </a:lnTo>
                <a:cubicBezTo>
                  <a:pt x="719410" y="840613"/>
                  <a:pt x="728999" y="842344"/>
                  <a:pt x="735576" y="848921"/>
                </a:cubicBezTo>
                <a:lnTo>
                  <a:pt x="807329" y="920674"/>
                </a:lnTo>
                <a:lnTo>
                  <a:pt x="850691" y="758849"/>
                </a:lnTo>
                <a:lnTo>
                  <a:pt x="854537" y="753836"/>
                </a:lnTo>
                <a:cubicBezTo>
                  <a:pt x="862319" y="736270"/>
                  <a:pt x="879962" y="724162"/>
                  <a:pt x="900433" y="724162"/>
                </a:cubicBezTo>
                <a:lnTo>
                  <a:pt x="932168" y="724162"/>
                </a:lnTo>
                <a:cubicBezTo>
                  <a:pt x="960224" y="724162"/>
                  <a:pt x="982967" y="746905"/>
                  <a:pt x="982967" y="774961"/>
                </a:cubicBezTo>
                <a:lnTo>
                  <a:pt x="982967" y="1070040"/>
                </a:lnTo>
                <a:lnTo>
                  <a:pt x="959195" y="1070040"/>
                </a:lnTo>
                <a:lnTo>
                  <a:pt x="940926" y="1313964"/>
                </a:lnTo>
                <a:lnTo>
                  <a:pt x="1130007" y="1313964"/>
                </a:lnTo>
                <a:lnTo>
                  <a:pt x="1130007" y="299989"/>
                </a:lnTo>
                <a:close/>
                <a:moveTo>
                  <a:pt x="570057" y="0"/>
                </a:moveTo>
                <a:lnTo>
                  <a:pt x="640514" y="0"/>
                </a:lnTo>
                <a:lnTo>
                  <a:pt x="640514" y="219424"/>
                </a:lnTo>
                <a:lnTo>
                  <a:pt x="1210572" y="219424"/>
                </a:lnTo>
                <a:lnTo>
                  <a:pt x="1210572" y="1394529"/>
                </a:lnTo>
                <a:lnTo>
                  <a:pt x="0" y="1394529"/>
                </a:lnTo>
                <a:lnTo>
                  <a:pt x="0" y="219424"/>
                </a:lnTo>
                <a:lnTo>
                  <a:pt x="570057" y="219424"/>
                </a:lnTo>
                <a:close/>
              </a:path>
            </a:pathLst>
          </a:custGeom>
          <a:solidFill>
            <a:srgbClr val="00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4" name="フレーム 573"/>
          <p:cNvSpPr/>
          <p:nvPr/>
        </p:nvSpPr>
        <p:spPr bwMode="auto">
          <a:xfrm>
            <a:off x="4379194" y="2877510"/>
            <a:ext cx="1210572" cy="1394529"/>
          </a:xfrm>
          <a:custGeom>
            <a:avLst/>
            <a:gdLst/>
            <a:ahLst/>
            <a:cxnLst/>
            <a:rect l="l" t="t" r="r" b="b"/>
            <a:pathLst>
              <a:path w="1210572" h="1394529">
                <a:moveTo>
                  <a:pt x="511627" y="1119048"/>
                </a:moveTo>
                <a:lnTo>
                  <a:pt x="511627" y="1267231"/>
                </a:lnTo>
                <a:cubicBezTo>
                  <a:pt x="524781" y="1273501"/>
                  <a:pt x="533620" y="1287007"/>
                  <a:pt x="533620" y="1302576"/>
                </a:cubicBezTo>
                <a:lnTo>
                  <a:pt x="528903" y="1313964"/>
                </a:lnTo>
                <a:lnTo>
                  <a:pt x="602821" y="1313964"/>
                </a:lnTo>
                <a:cubicBezTo>
                  <a:pt x="554633" y="1287187"/>
                  <a:pt x="523662" y="1235310"/>
                  <a:pt x="523662" y="1176198"/>
                </a:cubicBezTo>
                <a:cubicBezTo>
                  <a:pt x="523662" y="1156036"/>
                  <a:pt x="527265" y="1136716"/>
                  <a:pt x="534406" y="1119048"/>
                </a:cubicBezTo>
                <a:close/>
                <a:moveTo>
                  <a:pt x="598192" y="1071296"/>
                </a:moveTo>
                <a:cubicBezTo>
                  <a:pt x="592980" y="1073759"/>
                  <a:pt x="589008" y="1077643"/>
                  <a:pt x="586121" y="1082517"/>
                </a:cubicBezTo>
                <a:lnTo>
                  <a:pt x="632540" y="1082517"/>
                </a:lnTo>
                <a:cubicBezTo>
                  <a:pt x="639258" y="1076174"/>
                  <a:pt x="647596" y="1072400"/>
                  <a:pt x="656895" y="1071296"/>
                </a:cubicBezTo>
                <a:close/>
                <a:moveTo>
                  <a:pt x="448937" y="1071296"/>
                </a:moveTo>
                <a:lnTo>
                  <a:pt x="429324" y="1262317"/>
                </a:lnTo>
                <a:lnTo>
                  <a:pt x="475096" y="1262317"/>
                </a:lnTo>
                <a:lnTo>
                  <a:pt x="475096" y="1119048"/>
                </a:lnTo>
                <a:lnTo>
                  <a:pt x="456830" y="1119048"/>
                </a:lnTo>
                <a:lnTo>
                  <a:pt x="456830" y="1088606"/>
                </a:lnTo>
                <a:cubicBezTo>
                  <a:pt x="456830" y="1085243"/>
                  <a:pt x="459556" y="1082517"/>
                  <a:pt x="462918" y="1082517"/>
                </a:cubicBezTo>
                <a:lnTo>
                  <a:pt x="556377" y="1082517"/>
                </a:lnTo>
                <a:lnTo>
                  <a:pt x="564430" y="1071296"/>
                </a:lnTo>
                <a:close/>
                <a:moveTo>
                  <a:pt x="780006" y="1071077"/>
                </a:moveTo>
                <a:lnTo>
                  <a:pt x="780006" y="1115120"/>
                </a:lnTo>
                <a:cubicBezTo>
                  <a:pt x="793701" y="1131738"/>
                  <a:pt x="800697" y="1153150"/>
                  <a:pt x="800697" y="1176197"/>
                </a:cubicBezTo>
                <a:cubicBezTo>
                  <a:pt x="800697" y="1237741"/>
                  <a:pt x="750805" y="1287632"/>
                  <a:pt x="689262" y="1287632"/>
                </a:cubicBezTo>
                <a:cubicBezTo>
                  <a:pt x="627718" y="1287632"/>
                  <a:pt x="577827" y="1237741"/>
                  <a:pt x="577827" y="1176197"/>
                </a:cubicBezTo>
                <a:cubicBezTo>
                  <a:pt x="577827" y="1154877"/>
                  <a:pt x="583814" y="1134956"/>
                  <a:pt x="595870" y="1119048"/>
                </a:cubicBezTo>
                <a:lnTo>
                  <a:pt x="561492" y="1119048"/>
                </a:lnTo>
                <a:cubicBezTo>
                  <a:pt x="553151" y="1136343"/>
                  <a:pt x="548786" y="1155761"/>
                  <a:pt x="548786" y="1176198"/>
                </a:cubicBezTo>
                <a:cubicBezTo>
                  <a:pt x="548786" y="1249187"/>
                  <a:pt x="604453" y="1309175"/>
                  <a:pt x="675846" y="1313964"/>
                </a:cubicBezTo>
                <a:lnTo>
                  <a:pt x="702678" y="1313964"/>
                </a:lnTo>
                <a:cubicBezTo>
                  <a:pt x="774070" y="1309175"/>
                  <a:pt x="829737" y="1249187"/>
                  <a:pt x="829737" y="1176198"/>
                </a:cubicBezTo>
                <a:cubicBezTo>
                  <a:pt x="829737" y="1133706"/>
                  <a:pt x="810870" y="1095619"/>
                  <a:pt x="780006" y="1071077"/>
                </a:cubicBezTo>
                <a:close/>
                <a:moveTo>
                  <a:pt x="725518" y="1043042"/>
                </a:moveTo>
                <a:lnTo>
                  <a:pt x="725518" y="1071296"/>
                </a:lnTo>
                <a:lnTo>
                  <a:pt x="721629" y="1071296"/>
                </a:lnTo>
                <a:cubicBezTo>
                  <a:pt x="729932" y="1072093"/>
                  <a:pt x="737372" y="1075333"/>
                  <a:pt x="743475" y="1080826"/>
                </a:cubicBezTo>
                <a:lnTo>
                  <a:pt x="743475" y="1046667"/>
                </a:lnTo>
                <a:close/>
                <a:moveTo>
                  <a:pt x="660989" y="530069"/>
                </a:moveTo>
                <a:cubicBezTo>
                  <a:pt x="706546" y="530069"/>
                  <a:pt x="743476" y="569528"/>
                  <a:pt x="743476" y="618203"/>
                </a:cubicBezTo>
                <a:cubicBezTo>
                  <a:pt x="743476" y="666878"/>
                  <a:pt x="706546" y="706337"/>
                  <a:pt x="660989" y="706337"/>
                </a:cubicBezTo>
                <a:cubicBezTo>
                  <a:pt x="615433" y="706337"/>
                  <a:pt x="578503" y="666878"/>
                  <a:pt x="578503" y="618203"/>
                </a:cubicBezTo>
                <a:cubicBezTo>
                  <a:pt x="578503" y="569528"/>
                  <a:pt x="615433" y="530069"/>
                  <a:pt x="660989" y="530069"/>
                </a:cubicBezTo>
                <a:close/>
                <a:moveTo>
                  <a:pt x="80565" y="299989"/>
                </a:moveTo>
                <a:lnTo>
                  <a:pt x="80565" y="1313964"/>
                </a:lnTo>
                <a:lnTo>
                  <a:pt x="457819" y="1313964"/>
                </a:lnTo>
                <a:cubicBezTo>
                  <a:pt x="453772" y="1310990"/>
                  <a:pt x="453102" y="1306861"/>
                  <a:pt x="453102" y="1302576"/>
                </a:cubicBezTo>
                <a:lnTo>
                  <a:pt x="454171" y="1298847"/>
                </a:lnTo>
                <a:lnTo>
                  <a:pt x="355708" y="1298847"/>
                </a:lnTo>
                <a:lnTo>
                  <a:pt x="355708" y="1262317"/>
                </a:lnTo>
                <a:lnTo>
                  <a:pt x="381768" y="1262317"/>
                </a:lnTo>
                <a:lnTo>
                  <a:pt x="357991" y="1030725"/>
                </a:lnTo>
                <a:lnTo>
                  <a:pt x="359531" y="1030725"/>
                </a:lnTo>
                <a:cubicBezTo>
                  <a:pt x="358206" y="1028346"/>
                  <a:pt x="357993" y="1025753"/>
                  <a:pt x="357993" y="1023110"/>
                </a:cubicBezTo>
                <a:cubicBezTo>
                  <a:pt x="357993" y="996498"/>
                  <a:pt x="379567" y="974924"/>
                  <a:pt x="406179" y="974924"/>
                </a:cubicBezTo>
                <a:lnTo>
                  <a:pt x="596459" y="974924"/>
                </a:lnTo>
                <a:lnTo>
                  <a:pt x="596459" y="774568"/>
                </a:lnTo>
                <a:cubicBezTo>
                  <a:pt x="596459" y="738929"/>
                  <a:pt x="625350" y="710039"/>
                  <a:pt x="660989" y="710039"/>
                </a:cubicBezTo>
                <a:cubicBezTo>
                  <a:pt x="696627" y="710039"/>
                  <a:pt x="725518" y="738929"/>
                  <a:pt x="725518" y="774568"/>
                </a:cubicBezTo>
                <a:lnTo>
                  <a:pt x="725518" y="1014856"/>
                </a:lnTo>
                <a:lnTo>
                  <a:pt x="743475" y="1020430"/>
                </a:lnTo>
                <a:lnTo>
                  <a:pt x="743475" y="785544"/>
                </a:lnTo>
                <a:cubicBezTo>
                  <a:pt x="743475" y="775456"/>
                  <a:pt x="751653" y="767278"/>
                  <a:pt x="761741" y="767278"/>
                </a:cubicBezTo>
                <a:cubicBezTo>
                  <a:pt x="771829" y="767278"/>
                  <a:pt x="780007" y="775456"/>
                  <a:pt x="780007" y="785544"/>
                </a:cubicBezTo>
                <a:lnTo>
                  <a:pt x="780006" y="1041331"/>
                </a:lnTo>
                <a:cubicBezTo>
                  <a:pt x="825843" y="1068538"/>
                  <a:pt x="854863" y="1118979"/>
                  <a:pt x="854863" y="1176198"/>
                </a:cubicBezTo>
                <a:cubicBezTo>
                  <a:pt x="854863" y="1235310"/>
                  <a:pt x="823892" y="1287187"/>
                  <a:pt x="775704" y="1313964"/>
                </a:cubicBezTo>
                <a:lnTo>
                  <a:pt x="1130007" y="1313964"/>
                </a:lnTo>
                <a:lnTo>
                  <a:pt x="1130007" y="299989"/>
                </a:lnTo>
                <a:close/>
                <a:moveTo>
                  <a:pt x="570057" y="0"/>
                </a:moveTo>
                <a:lnTo>
                  <a:pt x="640514" y="0"/>
                </a:lnTo>
                <a:lnTo>
                  <a:pt x="640514" y="219424"/>
                </a:lnTo>
                <a:lnTo>
                  <a:pt x="1210572" y="219424"/>
                </a:lnTo>
                <a:lnTo>
                  <a:pt x="1210572" y="1394529"/>
                </a:lnTo>
                <a:lnTo>
                  <a:pt x="0" y="1394529"/>
                </a:lnTo>
                <a:lnTo>
                  <a:pt x="0" y="219424"/>
                </a:lnTo>
                <a:lnTo>
                  <a:pt x="570057" y="219424"/>
                </a:ln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581" name="フレーム 580"/>
          <p:cNvSpPr/>
          <p:nvPr/>
        </p:nvSpPr>
        <p:spPr bwMode="auto">
          <a:xfrm>
            <a:off x="6225075" y="2874998"/>
            <a:ext cx="1210572" cy="1394529"/>
          </a:xfrm>
          <a:custGeom>
            <a:avLst/>
            <a:gdLst/>
            <a:ahLst/>
            <a:cxnLst/>
            <a:rect l="l" t="t" r="r" b="b"/>
            <a:pathLst>
              <a:path w="1210572" h="1394529">
                <a:moveTo>
                  <a:pt x="602796" y="1038141"/>
                </a:moveTo>
                <a:lnTo>
                  <a:pt x="582138" y="1313964"/>
                </a:lnTo>
                <a:lnTo>
                  <a:pt x="623453" y="1313964"/>
                </a:lnTo>
                <a:close/>
                <a:moveTo>
                  <a:pt x="631090" y="708063"/>
                </a:moveTo>
                <a:lnTo>
                  <a:pt x="631090" y="757888"/>
                </a:lnTo>
                <a:cubicBezTo>
                  <a:pt x="631090" y="763392"/>
                  <a:pt x="635552" y="767853"/>
                  <a:pt x="641056" y="767853"/>
                </a:cubicBezTo>
                <a:lnTo>
                  <a:pt x="684018" y="767853"/>
                </a:lnTo>
                <a:cubicBezTo>
                  <a:pt x="689522" y="767853"/>
                  <a:pt x="693983" y="763392"/>
                  <a:pt x="693983" y="757888"/>
                </a:cubicBezTo>
                <a:lnTo>
                  <a:pt x="693983" y="708063"/>
                </a:lnTo>
                <a:close/>
                <a:moveTo>
                  <a:pt x="505123" y="708063"/>
                </a:moveTo>
                <a:lnTo>
                  <a:pt x="505123" y="757888"/>
                </a:lnTo>
                <a:cubicBezTo>
                  <a:pt x="505123" y="763392"/>
                  <a:pt x="509585" y="767853"/>
                  <a:pt x="515088" y="767853"/>
                </a:cubicBezTo>
                <a:lnTo>
                  <a:pt x="558051" y="767853"/>
                </a:lnTo>
                <a:cubicBezTo>
                  <a:pt x="563554" y="767853"/>
                  <a:pt x="568016" y="763392"/>
                  <a:pt x="568016" y="757888"/>
                </a:cubicBezTo>
                <a:lnTo>
                  <a:pt x="568016" y="708063"/>
                </a:lnTo>
                <a:close/>
                <a:moveTo>
                  <a:pt x="526559" y="407013"/>
                </a:moveTo>
                <a:lnTo>
                  <a:pt x="675286" y="407013"/>
                </a:lnTo>
                <a:lnTo>
                  <a:pt x="691239" y="493782"/>
                </a:lnTo>
                <a:lnTo>
                  <a:pt x="689554" y="493782"/>
                </a:lnTo>
                <a:lnTo>
                  <a:pt x="691238" y="502941"/>
                </a:lnTo>
                <a:lnTo>
                  <a:pt x="687711" y="502941"/>
                </a:lnTo>
                <a:cubicBezTo>
                  <a:pt x="691065" y="512024"/>
                  <a:pt x="692572" y="521905"/>
                  <a:pt x="692572" y="532163"/>
                </a:cubicBezTo>
                <a:cubicBezTo>
                  <a:pt x="692572" y="585140"/>
                  <a:pt x="652378" y="628087"/>
                  <a:pt x="602796" y="628087"/>
                </a:cubicBezTo>
                <a:cubicBezTo>
                  <a:pt x="553213" y="628087"/>
                  <a:pt x="513019" y="585140"/>
                  <a:pt x="513019" y="532163"/>
                </a:cubicBezTo>
                <a:cubicBezTo>
                  <a:pt x="513019" y="521905"/>
                  <a:pt x="514526" y="512024"/>
                  <a:pt x="517880" y="502941"/>
                </a:cubicBezTo>
                <a:lnTo>
                  <a:pt x="495145" y="502941"/>
                </a:lnTo>
                <a:lnTo>
                  <a:pt x="498200" y="486322"/>
                </a:lnTo>
                <a:lnTo>
                  <a:pt x="511977" y="486322"/>
                </a:lnTo>
                <a:close/>
                <a:moveTo>
                  <a:pt x="80565" y="299989"/>
                </a:moveTo>
                <a:lnTo>
                  <a:pt x="80565" y="1313964"/>
                </a:lnTo>
                <a:lnTo>
                  <a:pt x="522042" y="1313964"/>
                </a:lnTo>
                <a:lnTo>
                  <a:pt x="494984" y="952685"/>
                </a:lnTo>
                <a:lnTo>
                  <a:pt x="490044" y="952685"/>
                </a:lnTo>
                <a:cubicBezTo>
                  <a:pt x="484059" y="952685"/>
                  <a:pt x="479207" y="947834"/>
                  <a:pt x="479207" y="941849"/>
                </a:cubicBezTo>
                <a:lnTo>
                  <a:pt x="479207" y="869144"/>
                </a:lnTo>
                <a:lnTo>
                  <a:pt x="447351" y="988033"/>
                </a:lnTo>
                <a:cubicBezTo>
                  <a:pt x="443426" y="1002681"/>
                  <a:pt x="428370" y="1011374"/>
                  <a:pt x="413722" y="1007449"/>
                </a:cubicBezTo>
                <a:cubicBezTo>
                  <a:pt x="399074" y="1003524"/>
                  <a:pt x="390382" y="988468"/>
                  <a:pt x="394307" y="973820"/>
                </a:cubicBezTo>
                <a:lnTo>
                  <a:pt x="475880" y="669385"/>
                </a:lnTo>
                <a:cubicBezTo>
                  <a:pt x="477043" y="665043"/>
                  <a:pt x="479185" y="661224"/>
                  <a:pt x="482236" y="658311"/>
                </a:cubicBezTo>
                <a:cubicBezTo>
                  <a:pt x="488069" y="642942"/>
                  <a:pt x="502972" y="632116"/>
                  <a:pt x="520404" y="632116"/>
                </a:cubicBezTo>
                <a:lnTo>
                  <a:pt x="685187" y="632116"/>
                </a:lnTo>
                <a:cubicBezTo>
                  <a:pt x="702782" y="632116"/>
                  <a:pt x="717801" y="643146"/>
                  <a:pt x="723447" y="658768"/>
                </a:cubicBezTo>
                <a:cubicBezTo>
                  <a:pt x="726206" y="661647"/>
                  <a:pt x="728179" y="665282"/>
                  <a:pt x="729278" y="669385"/>
                </a:cubicBezTo>
                <a:lnTo>
                  <a:pt x="765002" y="802710"/>
                </a:lnTo>
                <a:lnTo>
                  <a:pt x="801106" y="740178"/>
                </a:lnTo>
                <a:cubicBezTo>
                  <a:pt x="806786" y="730338"/>
                  <a:pt x="817642" y="725350"/>
                  <a:pt x="828250" y="726666"/>
                </a:cubicBezTo>
                <a:lnTo>
                  <a:pt x="832026" y="727937"/>
                </a:lnTo>
                <a:lnTo>
                  <a:pt x="824769" y="700852"/>
                </a:lnTo>
                <a:cubicBezTo>
                  <a:pt x="823991" y="697947"/>
                  <a:pt x="825715" y="694961"/>
                  <a:pt x="828620" y="694183"/>
                </a:cubicBezTo>
                <a:lnTo>
                  <a:pt x="829467" y="693956"/>
                </a:lnTo>
                <a:lnTo>
                  <a:pt x="828769" y="691350"/>
                </a:lnTo>
                <a:cubicBezTo>
                  <a:pt x="828291" y="689569"/>
                  <a:pt x="829348" y="687739"/>
                  <a:pt x="831129" y="687261"/>
                </a:cubicBezTo>
                <a:lnTo>
                  <a:pt x="833277" y="686686"/>
                </a:lnTo>
                <a:lnTo>
                  <a:pt x="814895" y="618085"/>
                </a:lnTo>
                <a:lnTo>
                  <a:pt x="813367" y="618495"/>
                </a:lnTo>
                <a:lnTo>
                  <a:pt x="798398" y="585949"/>
                </a:lnTo>
                <a:lnTo>
                  <a:pt x="821717" y="579701"/>
                </a:lnTo>
                <a:lnTo>
                  <a:pt x="825026" y="615371"/>
                </a:lnTo>
                <a:lnTo>
                  <a:pt x="823498" y="615780"/>
                </a:lnTo>
                <a:lnTo>
                  <a:pt x="841880" y="684381"/>
                </a:lnTo>
                <a:lnTo>
                  <a:pt x="844027" y="683805"/>
                </a:lnTo>
                <a:cubicBezTo>
                  <a:pt x="845807" y="683329"/>
                  <a:pt x="847638" y="684385"/>
                  <a:pt x="848115" y="686166"/>
                </a:cubicBezTo>
                <a:lnTo>
                  <a:pt x="848814" y="688772"/>
                </a:lnTo>
                <a:lnTo>
                  <a:pt x="849660" y="688545"/>
                </a:lnTo>
                <a:cubicBezTo>
                  <a:pt x="852566" y="687766"/>
                  <a:pt x="855552" y="689490"/>
                  <a:pt x="856330" y="692396"/>
                </a:cubicBezTo>
                <a:lnTo>
                  <a:pt x="887477" y="808636"/>
                </a:lnTo>
                <a:cubicBezTo>
                  <a:pt x="888255" y="811541"/>
                  <a:pt x="886531" y="814527"/>
                  <a:pt x="883626" y="815305"/>
                </a:cubicBezTo>
                <a:lnTo>
                  <a:pt x="862586" y="820943"/>
                </a:lnTo>
                <a:cubicBezTo>
                  <a:pt x="859680" y="821721"/>
                  <a:pt x="856694" y="819997"/>
                  <a:pt x="855916" y="817093"/>
                </a:cubicBezTo>
                <a:lnTo>
                  <a:pt x="844544" y="774653"/>
                </a:lnTo>
                <a:lnTo>
                  <a:pt x="781363" y="884085"/>
                </a:lnTo>
                <a:cubicBezTo>
                  <a:pt x="778915" y="892472"/>
                  <a:pt x="772132" y="899160"/>
                  <a:pt x="763071" y="901588"/>
                </a:cubicBezTo>
                <a:cubicBezTo>
                  <a:pt x="762935" y="901624"/>
                  <a:pt x="762800" y="901659"/>
                  <a:pt x="762645" y="901615"/>
                </a:cubicBezTo>
                <a:cubicBezTo>
                  <a:pt x="755679" y="904458"/>
                  <a:pt x="747624" y="903857"/>
                  <a:pt x="740613" y="899810"/>
                </a:cubicBezTo>
                <a:lnTo>
                  <a:pt x="735136" y="892671"/>
                </a:lnTo>
                <a:cubicBezTo>
                  <a:pt x="734506" y="892225"/>
                  <a:pt x="734045" y="891633"/>
                  <a:pt x="733777" y="890901"/>
                </a:cubicBezTo>
                <a:cubicBezTo>
                  <a:pt x="728246" y="886795"/>
                  <a:pt x="726435" y="880233"/>
                  <a:pt x="727175" y="873715"/>
                </a:cubicBezTo>
                <a:lnTo>
                  <a:pt x="726383" y="870759"/>
                </a:lnTo>
                <a:lnTo>
                  <a:pt x="726383" y="941849"/>
                </a:lnTo>
                <a:cubicBezTo>
                  <a:pt x="726383" y="947834"/>
                  <a:pt x="721532" y="952685"/>
                  <a:pt x="715547" y="952685"/>
                </a:cubicBezTo>
                <a:lnTo>
                  <a:pt x="710607" y="952685"/>
                </a:lnTo>
                <a:lnTo>
                  <a:pt x="683549" y="1313964"/>
                </a:lnTo>
                <a:lnTo>
                  <a:pt x="1130007" y="1313964"/>
                </a:lnTo>
                <a:lnTo>
                  <a:pt x="1130007" y="299989"/>
                </a:lnTo>
                <a:close/>
                <a:moveTo>
                  <a:pt x="570057" y="0"/>
                </a:moveTo>
                <a:lnTo>
                  <a:pt x="640514" y="0"/>
                </a:lnTo>
                <a:lnTo>
                  <a:pt x="640514" y="219424"/>
                </a:lnTo>
                <a:lnTo>
                  <a:pt x="1210572" y="219424"/>
                </a:lnTo>
                <a:lnTo>
                  <a:pt x="1210572" y="1394529"/>
                </a:lnTo>
                <a:lnTo>
                  <a:pt x="0" y="1394529"/>
                </a:lnTo>
                <a:lnTo>
                  <a:pt x="0" y="219424"/>
                </a:lnTo>
                <a:lnTo>
                  <a:pt x="570057" y="219424"/>
                </a:ln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589" name="正方形/長方形 588"/>
          <p:cNvSpPr/>
          <p:nvPr/>
        </p:nvSpPr>
        <p:spPr bwMode="auto">
          <a:xfrm>
            <a:off x="8112545" y="2873762"/>
            <a:ext cx="1210572" cy="1394529"/>
          </a:xfrm>
          <a:custGeom>
            <a:avLst/>
            <a:gdLst/>
            <a:ahLst/>
            <a:cxnLst/>
            <a:rect l="l" t="t" r="r" b="b"/>
            <a:pathLst>
              <a:path w="1210572" h="1394529">
                <a:moveTo>
                  <a:pt x="748638" y="949818"/>
                </a:moveTo>
                <a:lnTo>
                  <a:pt x="757376" y="955202"/>
                </a:lnTo>
                <a:cubicBezTo>
                  <a:pt x="789896" y="975240"/>
                  <a:pt x="829112" y="975258"/>
                  <a:pt x="859818" y="957125"/>
                </a:cubicBezTo>
                <a:lnTo>
                  <a:pt x="1096476" y="1186440"/>
                </a:lnTo>
                <a:lnTo>
                  <a:pt x="1096476" y="1277031"/>
                </a:lnTo>
                <a:lnTo>
                  <a:pt x="644809" y="1277031"/>
                </a:lnTo>
                <a:lnTo>
                  <a:pt x="644809" y="975503"/>
                </a:lnTo>
                <a:lnTo>
                  <a:pt x="738941" y="956359"/>
                </a:lnTo>
                <a:close/>
                <a:moveTo>
                  <a:pt x="644809" y="888614"/>
                </a:moveTo>
                <a:lnTo>
                  <a:pt x="690868" y="902381"/>
                </a:lnTo>
                <a:cubicBezTo>
                  <a:pt x="693535" y="907062"/>
                  <a:pt x="696706" y="911450"/>
                  <a:pt x="702253" y="913811"/>
                </a:cubicBezTo>
                <a:lnTo>
                  <a:pt x="644809" y="925494"/>
                </a:lnTo>
                <a:close/>
                <a:moveTo>
                  <a:pt x="644809" y="796725"/>
                </a:moveTo>
                <a:lnTo>
                  <a:pt x="677371" y="816789"/>
                </a:lnTo>
                <a:cubicBezTo>
                  <a:pt x="675102" y="823839"/>
                  <a:pt x="673669" y="831024"/>
                  <a:pt x="674309" y="838330"/>
                </a:cubicBezTo>
                <a:lnTo>
                  <a:pt x="644809" y="829513"/>
                </a:lnTo>
                <a:close/>
                <a:moveTo>
                  <a:pt x="644809" y="652008"/>
                </a:moveTo>
                <a:lnTo>
                  <a:pt x="726544" y="755863"/>
                </a:lnTo>
                <a:lnTo>
                  <a:pt x="705855" y="767829"/>
                </a:lnTo>
                <a:lnTo>
                  <a:pt x="644809" y="730213"/>
                </a:lnTo>
                <a:close/>
                <a:moveTo>
                  <a:pt x="644809" y="331423"/>
                </a:moveTo>
                <a:lnTo>
                  <a:pt x="1096476" y="331423"/>
                </a:lnTo>
                <a:lnTo>
                  <a:pt x="1096476" y="1079996"/>
                </a:lnTo>
                <a:lnTo>
                  <a:pt x="909096" y="898430"/>
                </a:lnTo>
                <a:cubicBezTo>
                  <a:pt x="920111" y="869292"/>
                  <a:pt x="916350" y="837306"/>
                  <a:pt x="899329" y="812208"/>
                </a:cubicBezTo>
                <a:cubicBezTo>
                  <a:pt x="901197" y="810466"/>
                  <a:pt x="901136" y="808633"/>
                  <a:pt x="900945" y="806786"/>
                </a:cubicBezTo>
                <a:lnTo>
                  <a:pt x="887665" y="678474"/>
                </a:lnTo>
                <a:cubicBezTo>
                  <a:pt x="885416" y="656749"/>
                  <a:pt x="865982" y="640960"/>
                  <a:pt x="844257" y="643208"/>
                </a:cubicBezTo>
                <a:cubicBezTo>
                  <a:pt x="822532" y="645457"/>
                  <a:pt x="806743" y="664891"/>
                  <a:pt x="808991" y="686616"/>
                </a:cubicBezTo>
                <a:lnTo>
                  <a:pt x="815558" y="750066"/>
                </a:lnTo>
                <a:lnTo>
                  <a:pt x="791885" y="741343"/>
                </a:lnTo>
                <a:cubicBezTo>
                  <a:pt x="790434" y="741121"/>
                  <a:pt x="788980" y="740930"/>
                  <a:pt x="787427" y="741665"/>
                </a:cubicBezTo>
                <a:lnTo>
                  <a:pt x="688432" y="615876"/>
                </a:lnTo>
                <a:cubicBezTo>
                  <a:pt x="683596" y="609732"/>
                  <a:pt x="676729" y="606130"/>
                  <a:pt x="669534" y="605273"/>
                </a:cubicBezTo>
                <a:lnTo>
                  <a:pt x="648673" y="611137"/>
                </a:lnTo>
                <a:cubicBezTo>
                  <a:pt x="646533" y="612821"/>
                  <a:pt x="644702" y="614751"/>
                  <a:pt x="644809" y="618023"/>
                </a:cubicBezTo>
                <a:close/>
                <a:moveTo>
                  <a:pt x="116171" y="331423"/>
                </a:moveTo>
                <a:lnTo>
                  <a:pt x="567838" y="331423"/>
                </a:lnTo>
                <a:lnTo>
                  <a:pt x="567838" y="1277031"/>
                </a:lnTo>
                <a:lnTo>
                  <a:pt x="116171" y="1277031"/>
                </a:lnTo>
                <a:close/>
                <a:moveTo>
                  <a:pt x="80565" y="299989"/>
                </a:moveTo>
                <a:lnTo>
                  <a:pt x="80565" y="1313964"/>
                </a:lnTo>
                <a:lnTo>
                  <a:pt x="1130007" y="1313964"/>
                </a:lnTo>
                <a:lnTo>
                  <a:pt x="1130007" y="299989"/>
                </a:lnTo>
                <a:close/>
                <a:moveTo>
                  <a:pt x="570057" y="0"/>
                </a:moveTo>
                <a:lnTo>
                  <a:pt x="640514" y="0"/>
                </a:lnTo>
                <a:lnTo>
                  <a:pt x="640514" y="219424"/>
                </a:lnTo>
                <a:lnTo>
                  <a:pt x="1210572" y="219424"/>
                </a:lnTo>
                <a:lnTo>
                  <a:pt x="1210572" y="1394529"/>
                </a:lnTo>
                <a:lnTo>
                  <a:pt x="0" y="1394529"/>
                </a:lnTo>
                <a:lnTo>
                  <a:pt x="0" y="219424"/>
                </a:lnTo>
                <a:lnTo>
                  <a:pt x="570057" y="219424"/>
                </a:lnTo>
                <a:close/>
              </a:path>
            </a:pathLst>
          </a:custGeom>
          <a:solidFill>
            <a:srgbClr val="00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98" name="グループ化 597"/>
          <p:cNvGrpSpPr/>
          <p:nvPr/>
        </p:nvGrpSpPr>
        <p:grpSpPr>
          <a:xfrm>
            <a:off x="4360347" y="4734145"/>
            <a:ext cx="1210572" cy="1394529"/>
            <a:chOff x="4360347" y="839146"/>
            <a:chExt cx="1210572" cy="1394529"/>
          </a:xfrm>
        </p:grpSpPr>
        <p:sp>
          <p:nvSpPr>
            <p:cNvPr id="599" name="円/楕円 361"/>
            <p:cNvSpPr/>
            <p:nvPr/>
          </p:nvSpPr>
          <p:spPr bwMode="auto">
            <a:xfrm>
              <a:off x="4360347" y="839146"/>
              <a:ext cx="1210572" cy="1394529"/>
            </a:xfrm>
            <a:custGeom>
              <a:avLst/>
              <a:gdLst/>
              <a:ahLst/>
              <a:cxnLst/>
              <a:rect l="l" t="t" r="r" b="b"/>
              <a:pathLst>
                <a:path w="1210572" h="1394529">
                  <a:moveTo>
                    <a:pt x="605416" y="1151027"/>
                  </a:moveTo>
                  <a:lnTo>
                    <a:pt x="593213" y="1313964"/>
                  </a:lnTo>
                  <a:lnTo>
                    <a:pt x="617619" y="1313964"/>
                  </a:lnTo>
                  <a:close/>
                  <a:moveTo>
                    <a:pt x="605417" y="788382"/>
                  </a:moveTo>
                  <a:cubicBezTo>
                    <a:pt x="635291" y="788382"/>
                    <a:pt x="659508" y="814257"/>
                    <a:pt x="659508" y="846176"/>
                  </a:cubicBezTo>
                  <a:cubicBezTo>
                    <a:pt x="659508" y="878095"/>
                    <a:pt x="635291" y="903970"/>
                    <a:pt x="605417" y="903970"/>
                  </a:cubicBezTo>
                  <a:cubicBezTo>
                    <a:pt x="575543" y="903970"/>
                    <a:pt x="551326" y="878095"/>
                    <a:pt x="551326" y="846176"/>
                  </a:cubicBezTo>
                  <a:cubicBezTo>
                    <a:pt x="551326" y="814257"/>
                    <a:pt x="575543" y="788382"/>
                    <a:pt x="605417" y="788382"/>
                  </a:cubicBezTo>
                  <a:close/>
                  <a:moveTo>
                    <a:pt x="80565" y="299989"/>
                  </a:moveTo>
                  <a:lnTo>
                    <a:pt x="80565" y="1313964"/>
                  </a:lnTo>
                  <a:lnTo>
                    <a:pt x="556518" y="1313964"/>
                  </a:lnTo>
                  <a:lnTo>
                    <a:pt x="543736" y="1143293"/>
                  </a:lnTo>
                  <a:lnTo>
                    <a:pt x="530954" y="1143293"/>
                  </a:lnTo>
                  <a:lnTo>
                    <a:pt x="530954" y="1049208"/>
                  </a:lnTo>
                  <a:lnTo>
                    <a:pt x="511761" y="1120839"/>
                  </a:lnTo>
                  <a:cubicBezTo>
                    <a:pt x="509396" y="1129665"/>
                    <a:pt x="500325" y="1134901"/>
                    <a:pt x="491499" y="1132537"/>
                  </a:cubicBezTo>
                  <a:cubicBezTo>
                    <a:pt x="482674" y="1130172"/>
                    <a:pt x="477437" y="1121100"/>
                    <a:pt x="479802" y="1112275"/>
                  </a:cubicBezTo>
                  <a:lnTo>
                    <a:pt x="528950" y="928853"/>
                  </a:lnTo>
                  <a:lnTo>
                    <a:pt x="535435" y="920401"/>
                  </a:lnTo>
                  <a:cubicBezTo>
                    <a:pt x="538031" y="911728"/>
                    <a:pt x="546281" y="906398"/>
                    <a:pt x="555775" y="906398"/>
                  </a:cubicBezTo>
                  <a:lnTo>
                    <a:pt x="655057" y="906398"/>
                  </a:lnTo>
                  <a:cubicBezTo>
                    <a:pt x="664857" y="906398"/>
                    <a:pt x="673331" y="912077"/>
                    <a:pt x="675703" y="921138"/>
                  </a:cubicBezTo>
                  <a:lnTo>
                    <a:pt x="681623" y="928853"/>
                  </a:lnTo>
                  <a:lnTo>
                    <a:pt x="730770" y="1112275"/>
                  </a:lnTo>
                  <a:cubicBezTo>
                    <a:pt x="733135" y="1121100"/>
                    <a:pt x="727898" y="1130172"/>
                    <a:pt x="719073" y="1132537"/>
                  </a:cubicBezTo>
                  <a:cubicBezTo>
                    <a:pt x="710247" y="1134901"/>
                    <a:pt x="701176" y="1129665"/>
                    <a:pt x="698811" y="1120839"/>
                  </a:cubicBezTo>
                  <a:lnTo>
                    <a:pt x="679878" y="1050179"/>
                  </a:lnTo>
                  <a:lnTo>
                    <a:pt x="679878" y="1143293"/>
                  </a:lnTo>
                  <a:lnTo>
                    <a:pt x="667096" y="1143293"/>
                  </a:lnTo>
                  <a:lnTo>
                    <a:pt x="654313" y="1313964"/>
                  </a:lnTo>
                  <a:lnTo>
                    <a:pt x="1130007" y="1313964"/>
                  </a:lnTo>
                  <a:lnTo>
                    <a:pt x="1130007" y="299989"/>
                  </a:lnTo>
                  <a:close/>
                  <a:moveTo>
                    <a:pt x="570057" y="0"/>
                  </a:moveTo>
                  <a:lnTo>
                    <a:pt x="640514" y="0"/>
                  </a:lnTo>
                  <a:lnTo>
                    <a:pt x="640514" y="219424"/>
                  </a:lnTo>
                  <a:lnTo>
                    <a:pt x="1210572" y="219424"/>
                  </a:lnTo>
                  <a:lnTo>
                    <a:pt x="1210572" y="1394529"/>
                  </a:lnTo>
                  <a:lnTo>
                    <a:pt x="0" y="1394529"/>
                  </a:lnTo>
                  <a:lnTo>
                    <a:pt x="0" y="219424"/>
                  </a:lnTo>
                  <a:lnTo>
                    <a:pt x="570057" y="219424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0" name="正方形/長方形 2"/>
            <p:cNvSpPr/>
            <p:nvPr/>
          </p:nvSpPr>
          <p:spPr bwMode="auto">
            <a:xfrm>
              <a:off x="4391879" y="1082169"/>
              <a:ext cx="1147506" cy="1147504"/>
            </a:xfrm>
            <a:custGeom>
              <a:avLst/>
              <a:gdLst/>
              <a:ahLst/>
              <a:cxnLst/>
              <a:rect l="l" t="t" r="r" b="b"/>
              <a:pathLst>
                <a:path w="1147506" h="1147504">
                  <a:moveTo>
                    <a:pt x="61533" y="0"/>
                  </a:moveTo>
                  <a:lnTo>
                    <a:pt x="573753" y="512220"/>
                  </a:lnTo>
                  <a:lnTo>
                    <a:pt x="1085973" y="0"/>
                  </a:lnTo>
                  <a:lnTo>
                    <a:pt x="1147506" y="61532"/>
                  </a:lnTo>
                  <a:lnTo>
                    <a:pt x="635285" y="573752"/>
                  </a:lnTo>
                  <a:lnTo>
                    <a:pt x="1147506" y="1085972"/>
                  </a:lnTo>
                  <a:lnTo>
                    <a:pt x="1085973" y="1147504"/>
                  </a:lnTo>
                  <a:lnTo>
                    <a:pt x="573753" y="635284"/>
                  </a:lnTo>
                  <a:lnTo>
                    <a:pt x="61533" y="1147504"/>
                  </a:lnTo>
                  <a:lnTo>
                    <a:pt x="0" y="1085972"/>
                  </a:lnTo>
                  <a:lnTo>
                    <a:pt x="512221" y="573752"/>
                  </a:lnTo>
                  <a:lnTo>
                    <a:pt x="0" y="6153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1" name="グループ化 600"/>
          <p:cNvGrpSpPr/>
          <p:nvPr/>
        </p:nvGrpSpPr>
        <p:grpSpPr>
          <a:xfrm>
            <a:off x="637075" y="4750704"/>
            <a:ext cx="1210572" cy="1394529"/>
            <a:chOff x="637075" y="855705"/>
            <a:chExt cx="1210572" cy="1394529"/>
          </a:xfrm>
        </p:grpSpPr>
        <p:sp>
          <p:nvSpPr>
            <p:cNvPr id="602" name="フレーム 460"/>
            <p:cNvSpPr/>
            <p:nvPr/>
          </p:nvSpPr>
          <p:spPr bwMode="auto">
            <a:xfrm>
              <a:off x="637075" y="855705"/>
              <a:ext cx="1210572" cy="1394529"/>
            </a:xfrm>
            <a:custGeom>
              <a:avLst/>
              <a:gdLst/>
              <a:ahLst/>
              <a:cxnLst/>
              <a:rect l="l" t="t" r="r" b="b"/>
              <a:pathLst>
                <a:path w="1210572" h="1394529">
                  <a:moveTo>
                    <a:pt x="611295" y="1069043"/>
                  </a:moveTo>
                  <a:lnTo>
                    <a:pt x="592951" y="1313964"/>
                  </a:lnTo>
                  <a:lnTo>
                    <a:pt x="629638" y="1313964"/>
                  </a:lnTo>
                  <a:close/>
                  <a:moveTo>
                    <a:pt x="611296" y="539564"/>
                  </a:moveTo>
                  <a:cubicBezTo>
                    <a:pt x="654913" y="539564"/>
                    <a:pt x="690271" y="577343"/>
                    <a:pt x="690271" y="623946"/>
                  </a:cubicBezTo>
                  <a:cubicBezTo>
                    <a:pt x="690271" y="670549"/>
                    <a:pt x="654913" y="708328"/>
                    <a:pt x="611296" y="708328"/>
                  </a:cubicBezTo>
                  <a:cubicBezTo>
                    <a:pt x="567679" y="708328"/>
                    <a:pt x="532321" y="670549"/>
                    <a:pt x="532321" y="623946"/>
                  </a:cubicBezTo>
                  <a:cubicBezTo>
                    <a:pt x="532321" y="577343"/>
                    <a:pt x="567679" y="539564"/>
                    <a:pt x="611296" y="539564"/>
                  </a:cubicBezTo>
                  <a:close/>
                  <a:moveTo>
                    <a:pt x="80565" y="299989"/>
                  </a:moveTo>
                  <a:lnTo>
                    <a:pt x="80565" y="1313964"/>
                  </a:lnTo>
                  <a:lnTo>
                    <a:pt x="540428" y="1313964"/>
                  </a:lnTo>
                  <a:lnTo>
                    <a:pt x="521239" y="1057750"/>
                  </a:lnTo>
                  <a:lnTo>
                    <a:pt x="502577" y="1057750"/>
                  </a:lnTo>
                  <a:lnTo>
                    <a:pt x="502577" y="920383"/>
                  </a:lnTo>
                  <a:lnTo>
                    <a:pt x="474554" y="1024966"/>
                  </a:lnTo>
                  <a:cubicBezTo>
                    <a:pt x="471101" y="1037851"/>
                    <a:pt x="457857" y="1045498"/>
                    <a:pt x="444972" y="1042045"/>
                  </a:cubicBezTo>
                  <a:cubicBezTo>
                    <a:pt x="432086" y="1038593"/>
                    <a:pt x="424439" y="1025348"/>
                    <a:pt x="427892" y="1012463"/>
                  </a:cubicBezTo>
                  <a:lnTo>
                    <a:pt x="499650" y="744658"/>
                  </a:lnTo>
                  <a:lnTo>
                    <a:pt x="509119" y="732318"/>
                  </a:lnTo>
                  <a:cubicBezTo>
                    <a:pt x="512911" y="719655"/>
                    <a:pt x="524955" y="711872"/>
                    <a:pt x="538817" y="711872"/>
                  </a:cubicBezTo>
                  <a:lnTo>
                    <a:pt x="683773" y="711872"/>
                  </a:lnTo>
                  <a:cubicBezTo>
                    <a:pt x="698082" y="711872"/>
                    <a:pt x="710454" y="720164"/>
                    <a:pt x="713917" y="733394"/>
                  </a:cubicBezTo>
                  <a:lnTo>
                    <a:pt x="722560" y="744658"/>
                  </a:lnTo>
                  <a:lnTo>
                    <a:pt x="794318" y="1012463"/>
                  </a:lnTo>
                  <a:cubicBezTo>
                    <a:pt x="797771" y="1025348"/>
                    <a:pt x="790124" y="1038593"/>
                    <a:pt x="777239" y="1042045"/>
                  </a:cubicBezTo>
                  <a:cubicBezTo>
                    <a:pt x="764353" y="1045498"/>
                    <a:pt x="751109" y="1037851"/>
                    <a:pt x="747656" y="1024966"/>
                  </a:cubicBezTo>
                  <a:lnTo>
                    <a:pt x="720013" y="921801"/>
                  </a:lnTo>
                  <a:lnTo>
                    <a:pt x="720013" y="1057750"/>
                  </a:lnTo>
                  <a:lnTo>
                    <a:pt x="701351" y="1057750"/>
                  </a:lnTo>
                  <a:lnTo>
                    <a:pt x="682161" y="1313964"/>
                  </a:lnTo>
                  <a:lnTo>
                    <a:pt x="1130007" y="1313964"/>
                  </a:lnTo>
                  <a:lnTo>
                    <a:pt x="1130007" y="299989"/>
                  </a:lnTo>
                  <a:close/>
                  <a:moveTo>
                    <a:pt x="570057" y="0"/>
                  </a:moveTo>
                  <a:lnTo>
                    <a:pt x="640514" y="0"/>
                  </a:lnTo>
                  <a:lnTo>
                    <a:pt x="640514" y="219424"/>
                  </a:lnTo>
                  <a:lnTo>
                    <a:pt x="1210572" y="219424"/>
                  </a:lnTo>
                  <a:lnTo>
                    <a:pt x="1210572" y="1394529"/>
                  </a:lnTo>
                  <a:lnTo>
                    <a:pt x="0" y="1394529"/>
                  </a:lnTo>
                  <a:lnTo>
                    <a:pt x="0" y="219424"/>
                  </a:lnTo>
                  <a:lnTo>
                    <a:pt x="570057" y="219424"/>
                  </a:lnTo>
                  <a:close/>
                </a:path>
              </a:pathLst>
            </a:cu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603" name="正方形/長方形 2"/>
            <p:cNvSpPr/>
            <p:nvPr/>
          </p:nvSpPr>
          <p:spPr bwMode="auto">
            <a:xfrm>
              <a:off x="662841" y="1082169"/>
              <a:ext cx="1147506" cy="1147504"/>
            </a:xfrm>
            <a:custGeom>
              <a:avLst/>
              <a:gdLst/>
              <a:ahLst/>
              <a:cxnLst/>
              <a:rect l="l" t="t" r="r" b="b"/>
              <a:pathLst>
                <a:path w="1147506" h="1147504">
                  <a:moveTo>
                    <a:pt x="61533" y="0"/>
                  </a:moveTo>
                  <a:lnTo>
                    <a:pt x="573753" y="512220"/>
                  </a:lnTo>
                  <a:lnTo>
                    <a:pt x="1085973" y="0"/>
                  </a:lnTo>
                  <a:lnTo>
                    <a:pt x="1147506" y="61532"/>
                  </a:lnTo>
                  <a:lnTo>
                    <a:pt x="635285" y="573752"/>
                  </a:lnTo>
                  <a:lnTo>
                    <a:pt x="1147506" y="1085972"/>
                  </a:lnTo>
                  <a:lnTo>
                    <a:pt x="1085973" y="1147504"/>
                  </a:lnTo>
                  <a:lnTo>
                    <a:pt x="573753" y="635284"/>
                  </a:lnTo>
                  <a:lnTo>
                    <a:pt x="61533" y="1147504"/>
                  </a:lnTo>
                  <a:lnTo>
                    <a:pt x="0" y="1085972"/>
                  </a:lnTo>
                  <a:lnTo>
                    <a:pt x="512221" y="573752"/>
                  </a:lnTo>
                  <a:lnTo>
                    <a:pt x="0" y="6153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4" name="グループ化 603"/>
          <p:cNvGrpSpPr/>
          <p:nvPr/>
        </p:nvGrpSpPr>
        <p:grpSpPr>
          <a:xfrm>
            <a:off x="2465875" y="4756396"/>
            <a:ext cx="1210572" cy="1394529"/>
            <a:chOff x="2465875" y="861397"/>
            <a:chExt cx="1210572" cy="1394529"/>
          </a:xfrm>
        </p:grpSpPr>
        <p:sp>
          <p:nvSpPr>
            <p:cNvPr id="605" name="フレーム 563"/>
            <p:cNvSpPr/>
            <p:nvPr/>
          </p:nvSpPr>
          <p:spPr bwMode="auto">
            <a:xfrm>
              <a:off x="2465875" y="861397"/>
              <a:ext cx="1210572" cy="1394529"/>
            </a:xfrm>
            <a:custGeom>
              <a:avLst/>
              <a:gdLst/>
              <a:ahLst/>
              <a:cxnLst/>
              <a:rect l="l" t="t" r="r" b="b"/>
              <a:pathLst>
                <a:path w="1210572" h="1394529">
                  <a:moveTo>
                    <a:pt x="80565" y="299989"/>
                  </a:moveTo>
                  <a:lnTo>
                    <a:pt x="80565" y="1313964"/>
                  </a:lnTo>
                  <a:lnTo>
                    <a:pt x="1130007" y="1313964"/>
                  </a:lnTo>
                  <a:lnTo>
                    <a:pt x="1130007" y="299989"/>
                  </a:lnTo>
                  <a:close/>
                  <a:moveTo>
                    <a:pt x="570057" y="0"/>
                  </a:moveTo>
                  <a:lnTo>
                    <a:pt x="640514" y="0"/>
                  </a:lnTo>
                  <a:lnTo>
                    <a:pt x="640514" y="219424"/>
                  </a:lnTo>
                  <a:lnTo>
                    <a:pt x="1210572" y="219424"/>
                  </a:lnTo>
                  <a:lnTo>
                    <a:pt x="1210572" y="1394529"/>
                  </a:lnTo>
                  <a:lnTo>
                    <a:pt x="0" y="1394529"/>
                  </a:lnTo>
                  <a:lnTo>
                    <a:pt x="0" y="219424"/>
                  </a:lnTo>
                  <a:lnTo>
                    <a:pt x="570057" y="219424"/>
                  </a:lnTo>
                  <a:close/>
                </a:path>
              </a:pathLst>
            </a:cu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606" name="正方形/長方形 2"/>
            <p:cNvSpPr/>
            <p:nvPr/>
          </p:nvSpPr>
          <p:spPr bwMode="auto">
            <a:xfrm>
              <a:off x="2505929" y="1082169"/>
              <a:ext cx="1147506" cy="1147504"/>
            </a:xfrm>
            <a:custGeom>
              <a:avLst/>
              <a:gdLst/>
              <a:ahLst/>
              <a:cxnLst/>
              <a:rect l="l" t="t" r="r" b="b"/>
              <a:pathLst>
                <a:path w="1147506" h="1147504">
                  <a:moveTo>
                    <a:pt x="61533" y="0"/>
                  </a:moveTo>
                  <a:lnTo>
                    <a:pt x="573753" y="512220"/>
                  </a:lnTo>
                  <a:lnTo>
                    <a:pt x="1085973" y="0"/>
                  </a:lnTo>
                  <a:lnTo>
                    <a:pt x="1147506" y="61532"/>
                  </a:lnTo>
                  <a:lnTo>
                    <a:pt x="635285" y="573752"/>
                  </a:lnTo>
                  <a:lnTo>
                    <a:pt x="1147506" y="1085972"/>
                  </a:lnTo>
                  <a:lnTo>
                    <a:pt x="1085973" y="1147504"/>
                  </a:lnTo>
                  <a:lnTo>
                    <a:pt x="573753" y="635284"/>
                  </a:lnTo>
                  <a:lnTo>
                    <a:pt x="61533" y="1147504"/>
                  </a:lnTo>
                  <a:lnTo>
                    <a:pt x="0" y="1085972"/>
                  </a:lnTo>
                  <a:lnTo>
                    <a:pt x="512221" y="573752"/>
                  </a:lnTo>
                  <a:lnTo>
                    <a:pt x="0" y="6153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7" name="グループ化 606"/>
          <p:cNvGrpSpPr/>
          <p:nvPr/>
        </p:nvGrpSpPr>
        <p:grpSpPr>
          <a:xfrm>
            <a:off x="8075098" y="4734145"/>
            <a:ext cx="1210572" cy="1394529"/>
            <a:chOff x="8075098" y="839146"/>
            <a:chExt cx="1210572" cy="1394529"/>
          </a:xfrm>
        </p:grpSpPr>
        <p:sp>
          <p:nvSpPr>
            <p:cNvPr id="608" name="フレーム 410"/>
            <p:cNvSpPr/>
            <p:nvPr/>
          </p:nvSpPr>
          <p:spPr bwMode="auto">
            <a:xfrm>
              <a:off x="8075098" y="839146"/>
              <a:ext cx="1210572" cy="1394529"/>
            </a:xfrm>
            <a:custGeom>
              <a:avLst/>
              <a:gdLst/>
              <a:ahLst/>
              <a:cxnLst/>
              <a:rect l="l" t="t" r="r" b="b"/>
              <a:pathLst>
                <a:path w="1210572" h="1394529">
                  <a:moveTo>
                    <a:pt x="1011344" y="1069044"/>
                  </a:moveTo>
                  <a:lnTo>
                    <a:pt x="993000" y="1313964"/>
                  </a:lnTo>
                  <a:lnTo>
                    <a:pt x="1029687" y="1313964"/>
                  </a:lnTo>
                  <a:close/>
                  <a:moveTo>
                    <a:pt x="811319" y="1069044"/>
                  </a:moveTo>
                  <a:lnTo>
                    <a:pt x="792975" y="1313964"/>
                  </a:lnTo>
                  <a:lnTo>
                    <a:pt x="829662" y="1313964"/>
                  </a:lnTo>
                  <a:close/>
                  <a:moveTo>
                    <a:pt x="611294" y="1069044"/>
                  </a:moveTo>
                  <a:lnTo>
                    <a:pt x="592950" y="1313964"/>
                  </a:lnTo>
                  <a:lnTo>
                    <a:pt x="629637" y="1313964"/>
                  </a:lnTo>
                  <a:close/>
                  <a:moveTo>
                    <a:pt x="411269" y="1069044"/>
                  </a:moveTo>
                  <a:lnTo>
                    <a:pt x="392925" y="1313964"/>
                  </a:lnTo>
                  <a:lnTo>
                    <a:pt x="429612" y="1313964"/>
                  </a:lnTo>
                  <a:close/>
                  <a:moveTo>
                    <a:pt x="211244" y="1069044"/>
                  </a:moveTo>
                  <a:lnTo>
                    <a:pt x="192900" y="1313964"/>
                  </a:lnTo>
                  <a:lnTo>
                    <a:pt x="229587" y="1313964"/>
                  </a:lnTo>
                  <a:close/>
                  <a:moveTo>
                    <a:pt x="901375" y="1057750"/>
                  </a:moveTo>
                  <a:lnTo>
                    <a:pt x="882185" y="1313964"/>
                  </a:lnTo>
                  <a:lnTo>
                    <a:pt x="940477" y="1313964"/>
                  </a:lnTo>
                  <a:lnTo>
                    <a:pt x="921288" y="1057750"/>
                  </a:lnTo>
                  <a:lnTo>
                    <a:pt x="920037" y="1057750"/>
                  </a:lnTo>
                  <a:lnTo>
                    <a:pt x="902626" y="1057750"/>
                  </a:lnTo>
                  <a:close/>
                  <a:moveTo>
                    <a:pt x="701350" y="1057750"/>
                  </a:moveTo>
                  <a:lnTo>
                    <a:pt x="682160" y="1313964"/>
                  </a:lnTo>
                  <a:lnTo>
                    <a:pt x="740452" y="1313964"/>
                  </a:lnTo>
                  <a:lnTo>
                    <a:pt x="721263" y="1057750"/>
                  </a:lnTo>
                  <a:lnTo>
                    <a:pt x="720012" y="1057750"/>
                  </a:lnTo>
                  <a:lnTo>
                    <a:pt x="702601" y="1057750"/>
                  </a:lnTo>
                  <a:close/>
                  <a:moveTo>
                    <a:pt x="501325" y="1057750"/>
                  </a:moveTo>
                  <a:lnTo>
                    <a:pt x="482135" y="1313964"/>
                  </a:lnTo>
                  <a:lnTo>
                    <a:pt x="540427" y="1313964"/>
                  </a:lnTo>
                  <a:lnTo>
                    <a:pt x="521238" y="1057750"/>
                  </a:lnTo>
                  <a:lnTo>
                    <a:pt x="519987" y="1057750"/>
                  </a:lnTo>
                  <a:lnTo>
                    <a:pt x="502576" y="1057750"/>
                  </a:lnTo>
                  <a:close/>
                  <a:moveTo>
                    <a:pt x="301300" y="1057750"/>
                  </a:moveTo>
                  <a:lnTo>
                    <a:pt x="282110" y="1313964"/>
                  </a:lnTo>
                  <a:lnTo>
                    <a:pt x="340402" y="1313964"/>
                  </a:lnTo>
                  <a:lnTo>
                    <a:pt x="321213" y="1057750"/>
                  </a:lnTo>
                  <a:lnTo>
                    <a:pt x="319962" y="1057750"/>
                  </a:lnTo>
                  <a:lnTo>
                    <a:pt x="302551" y="1057750"/>
                  </a:lnTo>
                  <a:close/>
                  <a:moveTo>
                    <a:pt x="1120062" y="921801"/>
                  </a:moveTo>
                  <a:lnTo>
                    <a:pt x="1120062" y="1057750"/>
                  </a:lnTo>
                  <a:lnTo>
                    <a:pt x="1101400" y="1057750"/>
                  </a:lnTo>
                  <a:lnTo>
                    <a:pt x="1082210" y="1313964"/>
                  </a:lnTo>
                  <a:lnTo>
                    <a:pt x="1130007" y="1313964"/>
                  </a:lnTo>
                  <a:lnTo>
                    <a:pt x="1130007" y="958916"/>
                  </a:lnTo>
                  <a:close/>
                  <a:moveTo>
                    <a:pt x="102526" y="920383"/>
                  </a:moveTo>
                  <a:lnTo>
                    <a:pt x="80565" y="1002342"/>
                  </a:lnTo>
                  <a:lnTo>
                    <a:pt x="80565" y="1313964"/>
                  </a:lnTo>
                  <a:lnTo>
                    <a:pt x="140377" y="1313964"/>
                  </a:lnTo>
                  <a:lnTo>
                    <a:pt x="121188" y="1057750"/>
                  </a:lnTo>
                  <a:lnTo>
                    <a:pt x="102526" y="1057750"/>
                  </a:lnTo>
                  <a:close/>
                  <a:moveTo>
                    <a:pt x="1011345" y="539564"/>
                  </a:moveTo>
                  <a:cubicBezTo>
                    <a:pt x="1054962" y="539564"/>
                    <a:pt x="1090320" y="577343"/>
                    <a:pt x="1090320" y="623946"/>
                  </a:cubicBezTo>
                  <a:cubicBezTo>
                    <a:pt x="1090320" y="670549"/>
                    <a:pt x="1054962" y="708328"/>
                    <a:pt x="1011345" y="708328"/>
                  </a:cubicBezTo>
                  <a:cubicBezTo>
                    <a:pt x="967728" y="708328"/>
                    <a:pt x="932370" y="670549"/>
                    <a:pt x="932370" y="623946"/>
                  </a:cubicBezTo>
                  <a:cubicBezTo>
                    <a:pt x="932370" y="577343"/>
                    <a:pt x="967728" y="539564"/>
                    <a:pt x="1011345" y="539564"/>
                  </a:cubicBezTo>
                  <a:close/>
                  <a:moveTo>
                    <a:pt x="811320" y="539564"/>
                  </a:moveTo>
                  <a:cubicBezTo>
                    <a:pt x="854937" y="539564"/>
                    <a:pt x="890295" y="577343"/>
                    <a:pt x="890295" y="623946"/>
                  </a:cubicBezTo>
                  <a:cubicBezTo>
                    <a:pt x="890295" y="670549"/>
                    <a:pt x="854937" y="708328"/>
                    <a:pt x="811320" y="708328"/>
                  </a:cubicBezTo>
                  <a:cubicBezTo>
                    <a:pt x="767703" y="708328"/>
                    <a:pt x="732345" y="670549"/>
                    <a:pt x="732345" y="623946"/>
                  </a:cubicBezTo>
                  <a:cubicBezTo>
                    <a:pt x="732345" y="577343"/>
                    <a:pt x="767703" y="539564"/>
                    <a:pt x="811320" y="539564"/>
                  </a:cubicBezTo>
                  <a:close/>
                  <a:moveTo>
                    <a:pt x="611295" y="539564"/>
                  </a:moveTo>
                  <a:cubicBezTo>
                    <a:pt x="654912" y="539564"/>
                    <a:pt x="690270" y="577343"/>
                    <a:pt x="690270" y="623946"/>
                  </a:cubicBezTo>
                  <a:cubicBezTo>
                    <a:pt x="690270" y="670549"/>
                    <a:pt x="654912" y="708328"/>
                    <a:pt x="611295" y="708328"/>
                  </a:cubicBezTo>
                  <a:cubicBezTo>
                    <a:pt x="567678" y="708328"/>
                    <a:pt x="532320" y="670549"/>
                    <a:pt x="532320" y="623946"/>
                  </a:cubicBezTo>
                  <a:cubicBezTo>
                    <a:pt x="532320" y="577343"/>
                    <a:pt x="567678" y="539564"/>
                    <a:pt x="611295" y="539564"/>
                  </a:cubicBezTo>
                  <a:close/>
                  <a:moveTo>
                    <a:pt x="411270" y="539564"/>
                  </a:moveTo>
                  <a:cubicBezTo>
                    <a:pt x="454887" y="539564"/>
                    <a:pt x="490245" y="577343"/>
                    <a:pt x="490245" y="623946"/>
                  </a:cubicBezTo>
                  <a:cubicBezTo>
                    <a:pt x="490245" y="670549"/>
                    <a:pt x="454887" y="708328"/>
                    <a:pt x="411270" y="708328"/>
                  </a:cubicBezTo>
                  <a:cubicBezTo>
                    <a:pt x="367653" y="708328"/>
                    <a:pt x="332295" y="670549"/>
                    <a:pt x="332295" y="623946"/>
                  </a:cubicBezTo>
                  <a:cubicBezTo>
                    <a:pt x="332295" y="577343"/>
                    <a:pt x="367653" y="539564"/>
                    <a:pt x="411270" y="539564"/>
                  </a:cubicBezTo>
                  <a:close/>
                  <a:moveTo>
                    <a:pt x="211245" y="539564"/>
                  </a:moveTo>
                  <a:cubicBezTo>
                    <a:pt x="254862" y="539564"/>
                    <a:pt x="290220" y="577343"/>
                    <a:pt x="290220" y="623946"/>
                  </a:cubicBezTo>
                  <a:cubicBezTo>
                    <a:pt x="290220" y="670549"/>
                    <a:pt x="254862" y="708328"/>
                    <a:pt x="211245" y="708328"/>
                  </a:cubicBezTo>
                  <a:cubicBezTo>
                    <a:pt x="167628" y="708328"/>
                    <a:pt x="132270" y="670549"/>
                    <a:pt x="132270" y="623946"/>
                  </a:cubicBezTo>
                  <a:cubicBezTo>
                    <a:pt x="132270" y="577343"/>
                    <a:pt x="167628" y="539564"/>
                    <a:pt x="211245" y="539564"/>
                  </a:cubicBezTo>
                  <a:close/>
                  <a:moveTo>
                    <a:pt x="80565" y="299989"/>
                  </a:moveTo>
                  <a:lnTo>
                    <a:pt x="80565" y="815694"/>
                  </a:lnTo>
                  <a:lnTo>
                    <a:pt x="99599" y="744658"/>
                  </a:lnTo>
                  <a:lnTo>
                    <a:pt x="109068" y="732317"/>
                  </a:lnTo>
                  <a:cubicBezTo>
                    <a:pt x="112859" y="719655"/>
                    <a:pt x="124904" y="711872"/>
                    <a:pt x="138766" y="711872"/>
                  </a:cubicBezTo>
                  <a:lnTo>
                    <a:pt x="283722" y="711872"/>
                  </a:lnTo>
                  <a:cubicBezTo>
                    <a:pt x="296375" y="711872"/>
                    <a:pt x="307513" y="718355"/>
                    <a:pt x="311158" y="729525"/>
                  </a:cubicBezTo>
                  <a:cubicBezTo>
                    <a:pt x="314989" y="718363"/>
                    <a:pt x="326132" y="711872"/>
                    <a:pt x="338791" y="711872"/>
                  </a:cubicBezTo>
                  <a:lnTo>
                    <a:pt x="483747" y="711872"/>
                  </a:lnTo>
                  <a:cubicBezTo>
                    <a:pt x="496400" y="711872"/>
                    <a:pt x="507538" y="718355"/>
                    <a:pt x="511183" y="729525"/>
                  </a:cubicBezTo>
                  <a:cubicBezTo>
                    <a:pt x="515014" y="718363"/>
                    <a:pt x="526157" y="711872"/>
                    <a:pt x="538816" y="711872"/>
                  </a:cubicBezTo>
                  <a:lnTo>
                    <a:pt x="683772" y="711872"/>
                  </a:lnTo>
                  <a:cubicBezTo>
                    <a:pt x="696425" y="711872"/>
                    <a:pt x="707563" y="718355"/>
                    <a:pt x="711208" y="729525"/>
                  </a:cubicBezTo>
                  <a:cubicBezTo>
                    <a:pt x="715039" y="718363"/>
                    <a:pt x="726182" y="711872"/>
                    <a:pt x="738841" y="711872"/>
                  </a:cubicBezTo>
                  <a:lnTo>
                    <a:pt x="883797" y="711872"/>
                  </a:lnTo>
                  <a:cubicBezTo>
                    <a:pt x="896450" y="711872"/>
                    <a:pt x="907588" y="718355"/>
                    <a:pt x="911233" y="729525"/>
                  </a:cubicBezTo>
                  <a:cubicBezTo>
                    <a:pt x="915064" y="718363"/>
                    <a:pt x="926207" y="711872"/>
                    <a:pt x="938866" y="711872"/>
                  </a:cubicBezTo>
                  <a:lnTo>
                    <a:pt x="1083822" y="711872"/>
                  </a:lnTo>
                  <a:cubicBezTo>
                    <a:pt x="1098131" y="711872"/>
                    <a:pt x="1110503" y="720164"/>
                    <a:pt x="1113966" y="733394"/>
                  </a:cubicBezTo>
                  <a:lnTo>
                    <a:pt x="1122609" y="744658"/>
                  </a:lnTo>
                  <a:lnTo>
                    <a:pt x="1130007" y="772268"/>
                  </a:lnTo>
                  <a:lnTo>
                    <a:pt x="1130007" y="299989"/>
                  </a:lnTo>
                  <a:close/>
                  <a:moveTo>
                    <a:pt x="570057" y="0"/>
                  </a:moveTo>
                  <a:lnTo>
                    <a:pt x="640514" y="0"/>
                  </a:lnTo>
                  <a:lnTo>
                    <a:pt x="640514" y="219424"/>
                  </a:lnTo>
                  <a:lnTo>
                    <a:pt x="1210572" y="219424"/>
                  </a:lnTo>
                  <a:lnTo>
                    <a:pt x="1210572" y="1394529"/>
                  </a:lnTo>
                  <a:lnTo>
                    <a:pt x="0" y="1394529"/>
                  </a:lnTo>
                  <a:lnTo>
                    <a:pt x="0" y="219424"/>
                  </a:lnTo>
                  <a:lnTo>
                    <a:pt x="570057" y="219424"/>
                  </a:lnTo>
                  <a:close/>
                </a:path>
              </a:pathLst>
            </a:cu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609" name="正方形/長方形 2"/>
            <p:cNvSpPr/>
            <p:nvPr/>
          </p:nvSpPr>
          <p:spPr bwMode="auto">
            <a:xfrm>
              <a:off x="8106629" y="1082169"/>
              <a:ext cx="1147506" cy="1147504"/>
            </a:xfrm>
            <a:custGeom>
              <a:avLst/>
              <a:gdLst/>
              <a:ahLst/>
              <a:cxnLst/>
              <a:rect l="l" t="t" r="r" b="b"/>
              <a:pathLst>
                <a:path w="1147506" h="1147504">
                  <a:moveTo>
                    <a:pt x="61533" y="0"/>
                  </a:moveTo>
                  <a:lnTo>
                    <a:pt x="573753" y="512220"/>
                  </a:lnTo>
                  <a:lnTo>
                    <a:pt x="1085973" y="0"/>
                  </a:lnTo>
                  <a:lnTo>
                    <a:pt x="1147506" y="61532"/>
                  </a:lnTo>
                  <a:lnTo>
                    <a:pt x="635285" y="573752"/>
                  </a:lnTo>
                  <a:lnTo>
                    <a:pt x="1147506" y="1085972"/>
                  </a:lnTo>
                  <a:lnTo>
                    <a:pt x="1085973" y="1147504"/>
                  </a:lnTo>
                  <a:lnTo>
                    <a:pt x="573753" y="635284"/>
                  </a:lnTo>
                  <a:lnTo>
                    <a:pt x="61533" y="1147504"/>
                  </a:lnTo>
                  <a:lnTo>
                    <a:pt x="0" y="1085972"/>
                  </a:lnTo>
                  <a:lnTo>
                    <a:pt x="512221" y="573752"/>
                  </a:lnTo>
                  <a:lnTo>
                    <a:pt x="0" y="6153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0" name="グループ化 609"/>
          <p:cNvGrpSpPr/>
          <p:nvPr/>
        </p:nvGrpSpPr>
        <p:grpSpPr>
          <a:xfrm>
            <a:off x="6225075" y="4745140"/>
            <a:ext cx="1210572" cy="1394529"/>
            <a:chOff x="6225075" y="850141"/>
            <a:chExt cx="1210572" cy="1394529"/>
          </a:xfrm>
        </p:grpSpPr>
        <p:sp>
          <p:nvSpPr>
            <p:cNvPr id="611" name="正方形/長方形 588"/>
            <p:cNvSpPr/>
            <p:nvPr/>
          </p:nvSpPr>
          <p:spPr bwMode="auto">
            <a:xfrm>
              <a:off x="6225075" y="850141"/>
              <a:ext cx="1210572" cy="1394529"/>
            </a:xfrm>
            <a:custGeom>
              <a:avLst/>
              <a:gdLst/>
              <a:ahLst/>
              <a:cxnLst/>
              <a:rect l="l" t="t" r="r" b="b"/>
              <a:pathLst>
                <a:path w="1210572" h="1394529">
                  <a:moveTo>
                    <a:pt x="748638" y="949818"/>
                  </a:moveTo>
                  <a:lnTo>
                    <a:pt x="757376" y="955202"/>
                  </a:lnTo>
                  <a:cubicBezTo>
                    <a:pt x="789896" y="975240"/>
                    <a:pt x="829112" y="975258"/>
                    <a:pt x="859818" y="957125"/>
                  </a:cubicBezTo>
                  <a:lnTo>
                    <a:pt x="1096476" y="1186440"/>
                  </a:lnTo>
                  <a:lnTo>
                    <a:pt x="1096476" y="1277031"/>
                  </a:lnTo>
                  <a:lnTo>
                    <a:pt x="644809" y="1277031"/>
                  </a:lnTo>
                  <a:lnTo>
                    <a:pt x="644809" y="975503"/>
                  </a:lnTo>
                  <a:lnTo>
                    <a:pt x="738941" y="956359"/>
                  </a:lnTo>
                  <a:close/>
                  <a:moveTo>
                    <a:pt x="644809" y="888614"/>
                  </a:moveTo>
                  <a:lnTo>
                    <a:pt x="690868" y="902381"/>
                  </a:lnTo>
                  <a:cubicBezTo>
                    <a:pt x="693535" y="907062"/>
                    <a:pt x="696706" y="911450"/>
                    <a:pt x="702253" y="913811"/>
                  </a:cubicBezTo>
                  <a:lnTo>
                    <a:pt x="644809" y="925494"/>
                  </a:lnTo>
                  <a:close/>
                  <a:moveTo>
                    <a:pt x="644809" y="796725"/>
                  </a:moveTo>
                  <a:lnTo>
                    <a:pt x="677371" y="816789"/>
                  </a:lnTo>
                  <a:cubicBezTo>
                    <a:pt x="675102" y="823839"/>
                    <a:pt x="673669" y="831024"/>
                    <a:pt x="674309" y="838330"/>
                  </a:cubicBezTo>
                  <a:lnTo>
                    <a:pt x="644809" y="829513"/>
                  </a:lnTo>
                  <a:close/>
                  <a:moveTo>
                    <a:pt x="644809" y="652008"/>
                  </a:moveTo>
                  <a:lnTo>
                    <a:pt x="726544" y="755863"/>
                  </a:lnTo>
                  <a:lnTo>
                    <a:pt x="705855" y="767829"/>
                  </a:lnTo>
                  <a:lnTo>
                    <a:pt x="644809" y="730213"/>
                  </a:lnTo>
                  <a:close/>
                  <a:moveTo>
                    <a:pt x="644809" y="331423"/>
                  </a:moveTo>
                  <a:lnTo>
                    <a:pt x="1096476" y="331423"/>
                  </a:lnTo>
                  <a:lnTo>
                    <a:pt x="1096476" y="1079996"/>
                  </a:lnTo>
                  <a:lnTo>
                    <a:pt x="909096" y="898430"/>
                  </a:lnTo>
                  <a:cubicBezTo>
                    <a:pt x="920111" y="869292"/>
                    <a:pt x="916350" y="837306"/>
                    <a:pt x="899329" y="812208"/>
                  </a:cubicBezTo>
                  <a:cubicBezTo>
                    <a:pt x="901197" y="810466"/>
                    <a:pt x="901136" y="808633"/>
                    <a:pt x="900945" y="806786"/>
                  </a:cubicBezTo>
                  <a:lnTo>
                    <a:pt x="887665" y="678474"/>
                  </a:lnTo>
                  <a:cubicBezTo>
                    <a:pt x="885416" y="656749"/>
                    <a:pt x="865982" y="640960"/>
                    <a:pt x="844257" y="643208"/>
                  </a:cubicBezTo>
                  <a:cubicBezTo>
                    <a:pt x="822532" y="645457"/>
                    <a:pt x="806743" y="664891"/>
                    <a:pt x="808991" y="686616"/>
                  </a:cubicBezTo>
                  <a:lnTo>
                    <a:pt x="815558" y="750066"/>
                  </a:lnTo>
                  <a:lnTo>
                    <a:pt x="791885" y="741343"/>
                  </a:lnTo>
                  <a:cubicBezTo>
                    <a:pt x="790434" y="741121"/>
                    <a:pt x="788980" y="740930"/>
                    <a:pt x="787427" y="741665"/>
                  </a:cubicBezTo>
                  <a:lnTo>
                    <a:pt x="688432" y="615876"/>
                  </a:lnTo>
                  <a:cubicBezTo>
                    <a:pt x="683596" y="609732"/>
                    <a:pt x="676729" y="606130"/>
                    <a:pt x="669534" y="605273"/>
                  </a:cubicBezTo>
                  <a:lnTo>
                    <a:pt x="648673" y="611137"/>
                  </a:lnTo>
                  <a:cubicBezTo>
                    <a:pt x="646533" y="612821"/>
                    <a:pt x="644702" y="614751"/>
                    <a:pt x="644809" y="618023"/>
                  </a:cubicBezTo>
                  <a:close/>
                  <a:moveTo>
                    <a:pt x="116171" y="331423"/>
                  </a:moveTo>
                  <a:lnTo>
                    <a:pt x="567838" y="331423"/>
                  </a:lnTo>
                  <a:lnTo>
                    <a:pt x="567838" y="1277031"/>
                  </a:lnTo>
                  <a:lnTo>
                    <a:pt x="116171" y="1277031"/>
                  </a:lnTo>
                  <a:close/>
                  <a:moveTo>
                    <a:pt x="80565" y="299989"/>
                  </a:moveTo>
                  <a:lnTo>
                    <a:pt x="80565" y="1313964"/>
                  </a:lnTo>
                  <a:lnTo>
                    <a:pt x="1130007" y="1313964"/>
                  </a:lnTo>
                  <a:lnTo>
                    <a:pt x="1130007" y="299989"/>
                  </a:lnTo>
                  <a:close/>
                  <a:moveTo>
                    <a:pt x="570057" y="0"/>
                  </a:moveTo>
                  <a:lnTo>
                    <a:pt x="640514" y="0"/>
                  </a:lnTo>
                  <a:lnTo>
                    <a:pt x="640514" y="219424"/>
                  </a:lnTo>
                  <a:lnTo>
                    <a:pt x="1210572" y="219424"/>
                  </a:lnTo>
                  <a:lnTo>
                    <a:pt x="1210572" y="1394529"/>
                  </a:lnTo>
                  <a:lnTo>
                    <a:pt x="0" y="1394529"/>
                  </a:lnTo>
                  <a:lnTo>
                    <a:pt x="0" y="219424"/>
                  </a:lnTo>
                  <a:lnTo>
                    <a:pt x="570057" y="219424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正方形/長方形 2"/>
            <p:cNvSpPr/>
            <p:nvPr/>
          </p:nvSpPr>
          <p:spPr bwMode="auto">
            <a:xfrm>
              <a:off x="6249254" y="1082169"/>
              <a:ext cx="1147506" cy="1147504"/>
            </a:xfrm>
            <a:custGeom>
              <a:avLst/>
              <a:gdLst/>
              <a:ahLst/>
              <a:cxnLst/>
              <a:rect l="l" t="t" r="r" b="b"/>
              <a:pathLst>
                <a:path w="1147506" h="1147504">
                  <a:moveTo>
                    <a:pt x="61533" y="0"/>
                  </a:moveTo>
                  <a:lnTo>
                    <a:pt x="573753" y="512220"/>
                  </a:lnTo>
                  <a:lnTo>
                    <a:pt x="1085973" y="0"/>
                  </a:lnTo>
                  <a:lnTo>
                    <a:pt x="1147506" y="61532"/>
                  </a:lnTo>
                  <a:lnTo>
                    <a:pt x="635285" y="573752"/>
                  </a:lnTo>
                  <a:lnTo>
                    <a:pt x="1147506" y="1085972"/>
                  </a:lnTo>
                  <a:lnTo>
                    <a:pt x="1085973" y="1147504"/>
                  </a:lnTo>
                  <a:lnTo>
                    <a:pt x="573753" y="635284"/>
                  </a:lnTo>
                  <a:lnTo>
                    <a:pt x="61533" y="1147504"/>
                  </a:lnTo>
                  <a:lnTo>
                    <a:pt x="0" y="1085972"/>
                  </a:lnTo>
                  <a:lnTo>
                    <a:pt x="512221" y="573752"/>
                  </a:lnTo>
                  <a:lnTo>
                    <a:pt x="0" y="6153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0644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" name="グループ化 450"/>
          <p:cNvGrpSpPr/>
          <p:nvPr/>
        </p:nvGrpSpPr>
        <p:grpSpPr>
          <a:xfrm>
            <a:off x="599775" y="2761542"/>
            <a:ext cx="1210572" cy="1394529"/>
            <a:chOff x="599775" y="2761542"/>
            <a:chExt cx="1210572" cy="1394529"/>
          </a:xfrm>
        </p:grpSpPr>
        <p:sp>
          <p:nvSpPr>
            <p:cNvPr id="31" name="フレーム 563"/>
            <p:cNvSpPr/>
            <p:nvPr/>
          </p:nvSpPr>
          <p:spPr bwMode="auto">
            <a:xfrm>
              <a:off x="599775" y="2761542"/>
              <a:ext cx="1210572" cy="1394529"/>
            </a:xfrm>
            <a:custGeom>
              <a:avLst/>
              <a:gdLst/>
              <a:ahLst/>
              <a:cxnLst/>
              <a:rect l="l" t="t" r="r" b="b"/>
              <a:pathLst>
                <a:path w="1210572" h="1394529">
                  <a:moveTo>
                    <a:pt x="80565" y="299989"/>
                  </a:moveTo>
                  <a:lnTo>
                    <a:pt x="80565" y="1313964"/>
                  </a:lnTo>
                  <a:lnTo>
                    <a:pt x="1130007" y="1313964"/>
                  </a:lnTo>
                  <a:lnTo>
                    <a:pt x="1130007" y="299989"/>
                  </a:lnTo>
                  <a:close/>
                  <a:moveTo>
                    <a:pt x="570057" y="0"/>
                  </a:moveTo>
                  <a:lnTo>
                    <a:pt x="640514" y="0"/>
                  </a:lnTo>
                  <a:lnTo>
                    <a:pt x="640514" y="219424"/>
                  </a:lnTo>
                  <a:lnTo>
                    <a:pt x="1210572" y="219424"/>
                  </a:lnTo>
                  <a:lnTo>
                    <a:pt x="1210572" y="1394529"/>
                  </a:lnTo>
                  <a:lnTo>
                    <a:pt x="0" y="1394529"/>
                  </a:lnTo>
                  <a:lnTo>
                    <a:pt x="0" y="219424"/>
                  </a:lnTo>
                  <a:lnTo>
                    <a:pt x="570057" y="219424"/>
                  </a:lnTo>
                  <a:close/>
                </a:path>
              </a:pathLst>
            </a:cu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767059" y="3192074"/>
              <a:ext cx="876004" cy="7769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dirty="0" smtClean="0">
                  <a:solidFill>
                    <a:srgbClr val="006600"/>
                  </a:solidFill>
                  <a:latin typeface="Impact" panose="020B0806030902050204" pitchFamily="34" charset="0"/>
                </a:rPr>
                <a:t>NON</a:t>
              </a:r>
            </a:p>
            <a:p>
              <a:pPr algn="ctr"/>
              <a:r>
                <a:rPr lang="en-US" altLang="ja-JP" dirty="0">
                  <a:solidFill>
                    <a:srgbClr val="006600"/>
                  </a:solidFill>
                  <a:latin typeface="Impact" panose="020B0806030902050204" pitchFamily="34" charset="0"/>
                </a:rPr>
                <a:t>STOP</a:t>
              </a:r>
              <a:endParaRPr kumimoji="1" lang="ja-JP" altLang="en-US" dirty="0">
                <a:solidFill>
                  <a:srgbClr val="0066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52" name="グループ化 451"/>
          <p:cNvGrpSpPr/>
          <p:nvPr/>
        </p:nvGrpSpPr>
        <p:grpSpPr>
          <a:xfrm>
            <a:off x="2471437" y="2761542"/>
            <a:ext cx="1210572" cy="1394529"/>
            <a:chOff x="2471437" y="2761542"/>
            <a:chExt cx="1210572" cy="1394529"/>
          </a:xfrm>
        </p:grpSpPr>
        <p:sp>
          <p:nvSpPr>
            <p:cNvPr id="33" name="フレーム 563"/>
            <p:cNvSpPr/>
            <p:nvPr/>
          </p:nvSpPr>
          <p:spPr bwMode="auto">
            <a:xfrm>
              <a:off x="2471437" y="2761542"/>
              <a:ext cx="1210572" cy="1394529"/>
            </a:xfrm>
            <a:custGeom>
              <a:avLst/>
              <a:gdLst/>
              <a:ahLst/>
              <a:cxnLst/>
              <a:rect l="l" t="t" r="r" b="b"/>
              <a:pathLst>
                <a:path w="1210572" h="1394529">
                  <a:moveTo>
                    <a:pt x="905321" y="483837"/>
                  </a:moveTo>
                  <a:lnTo>
                    <a:pt x="1095224" y="483837"/>
                  </a:lnTo>
                  <a:lnTo>
                    <a:pt x="1095224" y="1268682"/>
                  </a:lnTo>
                  <a:lnTo>
                    <a:pt x="139158" y="1268682"/>
                  </a:lnTo>
                  <a:lnTo>
                    <a:pt x="141341" y="1109592"/>
                  </a:lnTo>
                  <a:lnTo>
                    <a:pt x="333427" y="1109592"/>
                  </a:lnTo>
                  <a:lnTo>
                    <a:pt x="333427" y="957572"/>
                  </a:lnTo>
                  <a:lnTo>
                    <a:pt x="523331" y="957572"/>
                  </a:lnTo>
                  <a:lnTo>
                    <a:pt x="523331" y="794947"/>
                  </a:lnTo>
                  <a:lnTo>
                    <a:pt x="715417" y="794947"/>
                  </a:lnTo>
                  <a:lnTo>
                    <a:pt x="715417" y="639392"/>
                  </a:lnTo>
                  <a:lnTo>
                    <a:pt x="905321" y="639392"/>
                  </a:lnTo>
                  <a:close/>
                  <a:moveTo>
                    <a:pt x="80565" y="299989"/>
                  </a:moveTo>
                  <a:lnTo>
                    <a:pt x="80565" y="1313964"/>
                  </a:lnTo>
                  <a:lnTo>
                    <a:pt x="1130007" y="1313964"/>
                  </a:lnTo>
                  <a:lnTo>
                    <a:pt x="1130007" y="299989"/>
                  </a:lnTo>
                  <a:close/>
                  <a:moveTo>
                    <a:pt x="570057" y="0"/>
                  </a:moveTo>
                  <a:lnTo>
                    <a:pt x="640514" y="0"/>
                  </a:lnTo>
                  <a:lnTo>
                    <a:pt x="640514" y="219424"/>
                  </a:lnTo>
                  <a:lnTo>
                    <a:pt x="1210572" y="219424"/>
                  </a:lnTo>
                  <a:lnTo>
                    <a:pt x="1210572" y="1394529"/>
                  </a:lnTo>
                  <a:lnTo>
                    <a:pt x="0" y="1394529"/>
                  </a:lnTo>
                  <a:lnTo>
                    <a:pt x="0" y="219424"/>
                  </a:lnTo>
                  <a:lnTo>
                    <a:pt x="570057" y="219424"/>
                  </a:lnTo>
                  <a:close/>
                </a:path>
              </a:pathLst>
            </a:cu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2624551" y="3132988"/>
              <a:ext cx="483244" cy="38602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dirty="0" smtClean="0">
                  <a:solidFill>
                    <a:srgbClr val="006600"/>
                  </a:solidFill>
                  <a:latin typeface="Impact" panose="020B0806030902050204" pitchFamily="34" charset="0"/>
                </a:rPr>
                <a:t>3F</a:t>
              </a:r>
              <a:endParaRPr kumimoji="1" lang="ja-JP" altLang="en-US" dirty="0">
                <a:solidFill>
                  <a:srgbClr val="006600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37" name="フレーム 563"/>
          <p:cNvSpPr/>
          <p:nvPr/>
        </p:nvSpPr>
        <p:spPr bwMode="auto">
          <a:xfrm>
            <a:off x="4371675" y="2761542"/>
            <a:ext cx="1210572" cy="1394529"/>
          </a:xfrm>
          <a:custGeom>
            <a:avLst/>
            <a:gdLst/>
            <a:ahLst/>
            <a:cxnLst/>
            <a:rect l="l" t="t" r="r" b="b"/>
            <a:pathLst>
              <a:path w="1210572" h="1394529">
                <a:moveTo>
                  <a:pt x="424111" y="647602"/>
                </a:moveTo>
                <a:lnTo>
                  <a:pt x="474619" y="647602"/>
                </a:lnTo>
                <a:lnTo>
                  <a:pt x="485307" y="704461"/>
                </a:lnTo>
                <a:cubicBezTo>
                  <a:pt x="506176" y="707085"/>
                  <a:pt x="526199" y="712517"/>
                  <a:pt x="545038" y="720302"/>
                </a:cubicBezTo>
                <a:lnTo>
                  <a:pt x="582609" y="676538"/>
                </a:lnTo>
                <a:lnTo>
                  <a:pt x="626350" y="701792"/>
                </a:lnTo>
                <a:lnTo>
                  <a:pt x="606889" y="757193"/>
                </a:lnTo>
                <a:cubicBezTo>
                  <a:pt x="623670" y="768981"/>
                  <a:pt x="638214" y="783525"/>
                  <a:pt x="650002" y="800306"/>
                </a:cubicBezTo>
                <a:lnTo>
                  <a:pt x="705403" y="780845"/>
                </a:lnTo>
                <a:lnTo>
                  <a:pt x="730657" y="824586"/>
                </a:lnTo>
                <a:lnTo>
                  <a:pt x="686893" y="862157"/>
                </a:lnTo>
                <a:cubicBezTo>
                  <a:pt x="694678" y="880996"/>
                  <a:pt x="700110" y="901019"/>
                  <a:pt x="702734" y="921888"/>
                </a:cubicBezTo>
                <a:lnTo>
                  <a:pt x="759593" y="932576"/>
                </a:lnTo>
                <a:lnTo>
                  <a:pt x="759593" y="983084"/>
                </a:lnTo>
                <a:lnTo>
                  <a:pt x="702734" y="993771"/>
                </a:lnTo>
                <a:cubicBezTo>
                  <a:pt x="700110" y="1014640"/>
                  <a:pt x="694678" y="1034663"/>
                  <a:pt x="686893" y="1053502"/>
                </a:cubicBezTo>
                <a:lnTo>
                  <a:pt x="730657" y="1091073"/>
                </a:lnTo>
                <a:lnTo>
                  <a:pt x="705403" y="1134814"/>
                </a:lnTo>
                <a:lnTo>
                  <a:pt x="650002" y="1115354"/>
                </a:lnTo>
                <a:cubicBezTo>
                  <a:pt x="638214" y="1132134"/>
                  <a:pt x="623670" y="1146678"/>
                  <a:pt x="606889" y="1158466"/>
                </a:cubicBezTo>
                <a:lnTo>
                  <a:pt x="626350" y="1213868"/>
                </a:lnTo>
                <a:lnTo>
                  <a:pt x="582609" y="1239122"/>
                </a:lnTo>
                <a:lnTo>
                  <a:pt x="545038" y="1195357"/>
                </a:lnTo>
                <a:cubicBezTo>
                  <a:pt x="526199" y="1203142"/>
                  <a:pt x="506176" y="1208574"/>
                  <a:pt x="485307" y="1211198"/>
                </a:cubicBezTo>
                <a:lnTo>
                  <a:pt x="474619" y="1268057"/>
                </a:lnTo>
                <a:lnTo>
                  <a:pt x="424111" y="1268057"/>
                </a:lnTo>
                <a:lnTo>
                  <a:pt x="413424" y="1211198"/>
                </a:lnTo>
                <a:cubicBezTo>
                  <a:pt x="392555" y="1208574"/>
                  <a:pt x="372532" y="1203142"/>
                  <a:pt x="353693" y="1195357"/>
                </a:cubicBezTo>
                <a:lnTo>
                  <a:pt x="316122" y="1239122"/>
                </a:lnTo>
                <a:lnTo>
                  <a:pt x="272381" y="1213868"/>
                </a:lnTo>
                <a:lnTo>
                  <a:pt x="291841" y="1158466"/>
                </a:lnTo>
                <a:cubicBezTo>
                  <a:pt x="275061" y="1146678"/>
                  <a:pt x="260517" y="1132134"/>
                  <a:pt x="248729" y="1115354"/>
                </a:cubicBezTo>
                <a:lnTo>
                  <a:pt x="193327" y="1134814"/>
                </a:lnTo>
                <a:lnTo>
                  <a:pt x="168073" y="1091073"/>
                </a:lnTo>
                <a:lnTo>
                  <a:pt x="211837" y="1053502"/>
                </a:lnTo>
                <a:cubicBezTo>
                  <a:pt x="204053" y="1034663"/>
                  <a:pt x="198621" y="1014640"/>
                  <a:pt x="195996" y="993771"/>
                </a:cubicBezTo>
                <a:lnTo>
                  <a:pt x="139137" y="983084"/>
                </a:lnTo>
                <a:lnTo>
                  <a:pt x="139137" y="932576"/>
                </a:lnTo>
                <a:lnTo>
                  <a:pt x="195996" y="921888"/>
                </a:lnTo>
                <a:cubicBezTo>
                  <a:pt x="198620" y="901019"/>
                  <a:pt x="204052" y="880996"/>
                  <a:pt x="211837" y="862158"/>
                </a:cubicBezTo>
                <a:lnTo>
                  <a:pt x="168073" y="824586"/>
                </a:lnTo>
                <a:lnTo>
                  <a:pt x="193327" y="780846"/>
                </a:lnTo>
                <a:lnTo>
                  <a:pt x="248729" y="800306"/>
                </a:lnTo>
                <a:cubicBezTo>
                  <a:pt x="260517" y="783525"/>
                  <a:pt x="275061" y="768981"/>
                  <a:pt x="291841" y="757193"/>
                </a:cubicBezTo>
                <a:lnTo>
                  <a:pt x="272381" y="701792"/>
                </a:lnTo>
                <a:lnTo>
                  <a:pt x="316122" y="676538"/>
                </a:lnTo>
                <a:lnTo>
                  <a:pt x="353693" y="720302"/>
                </a:lnTo>
                <a:cubicBezTo>
                  <a:pt x="372532" y="712517"/>
                  <a:pt x="392555" y="707085"/>
                  <a:pt x="413424" y="704461"/>
                </a:cubicBezTo>
                <a:close/>
                <a:moveTo>
                  <a:pt x="990290" y="371445"/>
                </a:moveTo>
                <a:cubicBezTo>
                  <a:pt x="1042549" y="404868"/>
                  <a:pt x="1077014" y="463467"/>
                  <a:pt x="1077014" y="530116"/>
                </a:cubicBezTo>
                <a:cubicBezTo>
                  <a:pt x="1077014" y="613019"/>
                  <a:pt x="1023688" y="683467"/>
                  <a:pt x="949192" y="708240"/>
                </a:cubicBezTo>
                <a:lnTo>
                  <a:pt x="949192" y="1206699"/>
                </a:lnTo>
                <a:cubicBezTo>
                  <a:pt x="949192" y="1240586"/>
                  <a:pt x="921722" y="1268056"/>
                  <a:pt x="887836" y="1268056"/>
                </a:cubicBezTo>
                <a:cubicBezTo>
                  <a:pt x="853949" y="1268056"/>
                  <a:pt x="826479" y="1240586"/>
                  <a:pt x="826479" y="1206699"/>
                </a:cubicBezTo>
                <a:lnTo>
                  <a:pt x="826479" y="708240"/>
                </a:lnTo>
                <a:cubicBezTo>
                  <a:pt x="751984" y="683467"/>
                  <a:pt x="698657" y="613019"/>
                  <a:pt x="698657" y="530116"/>
                </a:cubicBezTo>
                <a:cubicBezTo>
                  <a:pt x="698657" y="463467"/>
                  <a:pt x="733123" y="404868"/>
                  <a:pt x="785381" y="371446"/>
                </a:cubicBezTo>
                <a:lnTo>
                  <a:pt x="785381" y="482499"/>
                </a:lnTo>
                <a:lnTo>
                  <a:pt x="887835" y="549073"/>
                </a:lnTo>
                <a:lnTo>
                  <a:pt x="990290" y="482499"/>
                </a:lnTo>
                <a:close/>
                <a:moveTo>
                  <a:pt x="80565" y="299989"/>
                </a:moveTo>
                <a:lnTo>
                  <a:pt x="80565" y="1313964"/>
                </a:lnTo>
                <a:lnTo>
                  <a:pt x="1130007" y="1313964"/>
                </a:lnTo>
                <a:lnTo>
                  <a:pt x="1130007" y="299989"/>
                </a:lnTo>
                <a:close/>
                <a:moveTo>
                  <a:pt x="570057" y="0"/>
                </a:moveTo>
                <a:lnTo>
                  <a:pt x="640514" y="0"/>
                </a:lnTo>
                <a:lnTo>
                  <a:pt x="640514" y="219424"/>
                </a:lnTo>
                <a:lnTo>
                  <a:pt x="1210572" y="219424"/>
                </a:lnTo>
                <a:lnTo>
                  <a:pt x="1210572" y="1394529"/>
                </a:lnTo>
                <a:lnTo>
                  <a:pt x="0" y="1394529"/>
                </a:lnTo>
                <a:lnTo>
                  <a:pt x="0" y="219424"/>
                </a:lnTo>
                <a:lnTo>
                  <a:pt x="570057" y="219424"/>
                </a:ln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394417" y="4725548"/>
            <a:ext cx="1575993" cy="1440160"/>
            <a:chOff x="394417" y="4725548"/>
            <a:chExt cx="1575993" cy="1440160"/>
          </a:xfrm>
        </p:grpSpPr>
        <p:sp>
          <p:nvSpPr>
            <p:cNvPr id="57" name="左矢印 56"/>
            <p:cNvSpPr/>
            <p:nvPr/>
          </p:nvSpPr>
          <p:spPr bwMode="auto">
            <a:xfrm>
              <a:off x="394417" y="5195290"/>
              <a:ext cx="585065" cy="787901"/>
            </a:xfrm>
            <a:prstGeom prst="leftArrow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円/楕円 73"/>
            <p:cNvSpPr/>
            <p:nvPr/>
          </p:nvSpPr>
          <p:spPr bwMode="auto">
            <a:xfrm>
              <a:off x="1037565" y="4725548"/>
              <a:ext cx="932845" cy="1440160"/>
            </a:xfrm>
            <a:custGeom>
              <a:avLst/>
              <a:gdLst/>
              <a:ahLst/>
              <a:cxnLst/>
              <a:rect l="l" t="t" r="r" b="b"/>
              <a:pathLst>
                <a:path w="932845" h="1440160">
                  <a:moveTo>
                    <a:pt x="466639" y="1081479"/>
                  </a:moveTo>
                  <a:lnTo>
                    <a:pt x="446369" y="1352127"/>
                  </a:lnTo>
                  <a:lnTo>
                    <a:pt x="486909" y="1352127"/>
                  </a:lnTo>
                  <a:close/>
                  <a:moveTo>
                    <a:pt x="466641" y="475843"/>
                  </a:moveTo>
                  <a:cubicBezTo>
                    <a:pt x="516531" y="475843"/>
                    <a:pt x="556975" y="519056"/>
                    <a:pt x="556975" y="572362"/>
                  </a:cubicBezTo>
                  <a:cubicBezTo>
                    <a:pt x="556975" y="625668"/>
                    <a:pt x="516531" y="668881"/>
                    <a:pt x="466641" y="668881"/>
                  </a:cubicBezTo>
                  <a:cubicBezTo>
                    <a:pt x="416750" y="668881"/>
                    <a:pt x="376306" y="625668"/>
                    <a:pt x="376306" y="572362"/>
                  </a:cubicBezTo>
                  <a:cubicBezTo>
                    <a:pt x="376306" y="519056"/>
                    <a:pt x="416750" y="475843"/>
                    <a:pt x="466641" y="475843"/>
                  </a:cubicBezTo>
                  <a:close/>
                  <a:moveTo>
                    <a:pt x="88033" y="358064"/>
                  </a:moveTo>
                  <a:lnTo>
                    <a:pt x="88033" y="1352127"/>
                  </a:lnTo>
                  <a:lnTo>
                    <a:pt x="384868" y="1352127"/>
                  </a:lnTo>
                  <a:lnTo>
                    <a:pt x="363631" y="1068560"/>
                  </a:lnTo>
                  <a:lnTo>
                    <a:pt x="342284" y="1068560"/>
                  </a:lnTo>
                  <a:lnTo>
                    <a:pt x="342284" y="911436"/>
                  </a:lnTo>
                  <a:lnTo>
                    <a:pt x="310231" y="1031061"/>
                  </a:lnTo>
                  <a:cubicBezTo>
                    <a:pt x="306281" y="1045799"/>
                    <a:pt x="291132" y="1054546"/>
                    <a:pt x="276393" y="1050597"/>
                  </a:cubicBezTo>
                  <a:cubicBezTo>
                    <a:pt x="261655" y="1046648"/>
                    <a:pt x="252908" y="1031498"/>
                    <a:pt x="256857" y="1016760"/>
                  </a:cubicBezTo>
                  <a:lnTo>
                    <a:pt x="338936" y="710436"/>
                  </a:lnTo>
                  <a:lnTo>
                    <a:pt x="349767" y="696320"/>
                  </a:lnTo>
                  <a:cubicBezTo>
                    <a:pt x="354105" y="681837"/>
                    <a:pt x="367881" y="672934"/>
                    <a:pt x="383737" y="672934"/>
                  </a:cubicBezTo>
                  <a:lnTo>
                    <a:pt x="549542" y="672934"/>
                  </a:lnTo>
                  <a:cubicBezTo>
                    <a:pt x="565909" y="672934"/>
                    <a:pt x="580059" y="682419"/>
                    <a:pt x="584022" y="697551"/>
                  </a:cubicBezTo>
                  <a:lnTo>
                    <a:pt x="593908" y="710436"/>
                  </a:lnTo>
                  <a:lnTo>
                    <a:pt x="675987" y="1016760"/>
                  </a:lnTo>
                  <a:cubicBezTo>
                    <a:pt x="679936" y="1031498"/>
                    <a:pt x="671190" y="1046648"/>
                    <a:pt x="656451" y="1050597"/>
                  </a:cubicBezTo>
                  <a:cubicBezTo>
                    <a:pt x="641712" y="1054546"/>
                    <a:pt x="626563" y="1045799"/>
                    <a:pt x="622613" y="1031061"/>
                  </a:cubicBezTo>
                  <a:lnTo>
                    <a:pt x="590994" y="913058"/>
                  </a:lnTo>
                  <a:lnTo>
                    <a:pt x="590994" y="1068560"/>
                  </a:lnTo>
                  <a:lnTo>
                    <a:pt x="569648" y="1068560"/>
                  </a:lnTo>
                  <a:lnTo>
                    <a:pt x="548410" y="1352127"/>
                  </a:lnTo>
                  <a:lnTo>
                    <a:pt x="844812" y="1352127"/>
                  </a:lnTo>
                  <a:lnTo>
                    <a:pt x="844812" y="358064"/>
                  </a:lnTo>
                  <a:close/>
                  <a:moveTo>
                    <a:pt x="431038" y="0"/>
                  </a:moveTo>
                  <a:lnTo>
                    <a:pt x="501807" y="0"/>
                  </a:lnTo>
                  <a:lnTo>
                    <a:pt x="501807" y="270031"/>
                  </a:lnTo>
                  <a:lnTo>
                    <a:pt x="932845" y="270031"/>
                  </a:lnTo>
                  <a:lnTo>
                    <a:pt x="932845" y="1440160"/>
                  </a:lnTo>
                  <a:lnTo>
                    <a:pt x="0" y="1440160"/>
                  </a:lnTo>
                  <a:lnTo>
                    <a:pt x="0" y="270031"/>
                  </a:lnTo>
                  <a:lnTo>
                    <a:pt x="431038" y="270031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2335015" y="4725548"/>
            <a:ext cx="1582870" cy="1440160"/>
            <a:chOff x="2335015" y="4725548"/>
            <a:chExt cx="1582870" cy="1440160"/>
          </a:xfrm>
        </p:grpSpPr>
        <p:sp>
          <p:nvSpPr>
            <p:cNvPr id="81" name="左矢印 80"/>
            <p:cNvSpPr/>
            <p:nvPr/>
          </p:nvSpPr>
          <p:spPr bwMode="auto">
            <a:xfrm flipH="1">
              <a:off x="3332820" y="5195290"/>
              <a:ext cx="585065" cy="787901"/>
            </a:xfrm>
            <a:prstGeom prst="leftArrow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円/楕円 73"/>
            <p:cNvSpPr/>
            <p:nvPr/>
          </p:nvSpPr>
          <p:spPr bwMode="auto">
            <a:xfrm>
              <a:off x="2335015" y="4725548"/>
              <a:ext cx="932845" cy="1440160"/>
            </a:xfrm>
            <a:custGeom>
              <a:avLst/>
              <a:gdLst/>
              <a:ahLst/>
              <a:cxnLst/>
              <a:rect l="l" t="t" r="r" b="b"/>
              <a:pathLst>
                <a:path w="932845" h="1440160">
                  <a:moveTo>
                    <a:pt x="466639" y="1081479"/>
                  </a:moveTo>
                  <a:lnTo>
                    <a:pt x="446369" y="1352127"/>
                  </a:lnTo>
                  <a:lnTo>
                    <a:pt x="486909" y="1352127"/>
                  </a:lnTo>
                  <a:close/>
                  <a:moveTo>
                    <a:pt x="466641" y="475843"/>
                  </a:moveTo>
                  <a:cubicBezTo>
                    <a:pt x="516531" y="475843"/>
                    <a:pt x="556975" y="519056"/>
                    <a:pt x="556975" y="572362"/>
                  </a:cubicBezTo>
                  <a:cubicBezTo>
                    <a:pt x="556975" y="625668"/>
                    <a:pt x="516531" y="668881"/>
                    <a:pt x="466641" y="668881"/>
                  </a:cubicBezTo>
                  <a:cubicBezTo>
                    <a:pt x="416750" y="668881"/>
                    <a:pt x="376307" y="625668"/>
                    <a:pt x="376307" y="572362"/>
                  </a:cubicBezTo>
                  <a:cubicBezTo>
                    <a:pt x="376307" y="519056"/>
                    <a:pt x="416750" y="475843"/>
                    <a:pt x="466641" y="475843"/>
                  </a:cubicBezTo>
                  <a:close/>
                  <a:moveTo>
                    <a:pt x="88033" y="358064"/>
                  </a:moveTo>
                  <a:lnTo>
                    <a:pt x="88033" y="1352127"/>
                  </a:lnTo>
                  <a:lnTo>
                    <a:pt x="384868" y="1352127"/>
                  </a:lnTo>
                  <a:lnTo>
                    <a:pt x="363631" y="1068560"/>
                  </a:lnTo>
                  <a:lnTo>
                    <a:pt x="342284" y="1068560"/>
                  </a:lnTo>
                  <a:lnTo>
                    <a:pt x="342284" y="911436"/>
                  </a:lnTo>
                  <a:lnTo>
                    <a:pt x="310231" y="1031061"/>
                  </a:lnTo>
                  <a:cubicBezTo>
                    <a:pt x="306281" y="1045799"/>
                    <a:pt x="291132" y="1054546"/>
                    <a:pt x="276393" y="1050597"/>
                  </a:cubicBezTo>
                  <a:cubicBezTo>
                    <a:pt x="261655" y="1046648"/>
                    <a:pt x="252907" y="1031498"/>
                    <a:pt x="256857" y="1016760"/>
                  </a:cubicBezTo>
                  <a:lnTo>
                    <a:pt x="338936" y="710436"/>
                  </a:lnTo>
                  <a:lnTo>
                    <a:pt x="349767" y="696320"/>
                  </a:lnTo>
                  <a:cubicBezTo>
                    <a:pt x="354105" y="681837"/>
                    <a:pt x="367881" y="672934"/>
                    <a:pt x="383737" y="672934"/>
                  </a:cubicBezTo>
                  <a:lnTo>
                    <a:pt x="549542" y="672934"/>
                  </a:lnTo>
                  <a:cubicBezTo>
                    <a:pt x="565909" y="672934"/>
                    <a:pt x="580059" y="682419"/>
                    <a:pt x="584022" y="697551"/>
                  </a:cubicBezTo>
                  <a:lnTo>
                    <a:pt x="593908" y="710436"/>
                  </a:lnTo>
                  <a:lnTo>
                    <a:pt x="675987" y="1016760"/>
                  </a:lnTo>
                  <a:cubicBezTo>
                    <a:pt x="679937" y="1031498"/>
                    <a:pt x="671190" y="1046648"/>
                    <a:pt x="656451" y="1050597"/>
                  </a:cubicBezTo>
                  <a:cubicBezTo>
                    <a:pt x="641712" y="1054546"/>
                    <a:pt x="626563" y="1045799"/>
                    <a:pt x="622613" y="1031061"/>
                  </a:cubicBezTo>
                  <a:lnTo>
                    <a:pt x="590995" y="913058"/>
                  </a:lnTo>
                  <a:lnTo>
                    <a:pt x="590995" y="1068560"/>
                  </a:lnTo>
                  <a:lnTo>
                    <a:pt x="569648" y="1068560"/>
                  </a:lnTo>
                  <a:lnTo>
                    <a:pt x="548410" y="1352127"/>
                  </a:lnTo>
                  <a:lnTo>
                    <a:pt x="844812" y="1352127"/>
                  </a:lnTo>
                  <a:lnTo>
                    <a:pt x="844812" y="358064"/>
                  </a:lnTo>
                  <a:close/>
                  <a:moveTo>
                    <a:pt x="431038" y="0"/>
                  </a:moveTo>
                  <a:lnTo>
                    <a:pt x="501807" y="0"/>
                  </a:lnTo>
                  <a:lnTo>
                    <a:pt x="501807" y="270031"/>
                  </a:lnTo>
                  <a:lnTo>
                    <a:pt x="932845" y="270031"/>
                  </a:lnTo>
                  <a:lnTo>
                    <a:pt x="932845" y="1440160"/>
                  </a:lnTo>
                  <a:lnTo>
                    <a:pt x="0" y="1440160"/>
                  </a:lnTo>
                  <a:lnTo>
                    <a:pt x="0" y="270031"/>
                  </a:lnTo>
                  <a:lnTo>
                    <a:pt x="431038" y="270031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049765" y="4725548"/>
            <a:ext cx="1582869" cy="1440160"/>
            <a:chOff x="6049765" y="4725548"/>
            <a:chExt cx="1582869" cy="1440160"/>
          </a:xfrm>
        </p:grpSpPr>
        <p:sp>
          <p:nvSpPr>
            <p:cNvPr id="88" name="正方形/長方形 8"/>
            <p:cNvSpPr/>
            <p:nvPr/>
          </p:nvSpPr>
          <p:spPr bwMode="auto">
            <a:xfrm>
              <a:off x="6049765" y="4725548"/>
              <a:ext cx="932845" cy="1440160"/>
            </a:xfrm>
            <a:custGeom>
              <a:avLst/>
              <a:gdLst/>
              <a:ahLst/>
              <a:cxnLst/>
              <a:rect l="l" t="t" r="r" b="b"/>
              <a:pathLst>
                <a:path w="932845" h="1440160">
                  <a:moveTo>
                    <a:pt x="466640" y="1081479"/>
                  </a:moveTo>
                  <a:lnTo>
                    <a:pt x="446369" y="1352127"/>
                  </a:lnTo>
                  <a:lnTo>
                    <a:pt x="486909" y="1352127"/>
                  </a:lnTo>
                  <a:close/>
                  <a:moveTo>
                    <a:pt x="466641" y="475843"/>
                  </a:moveTo>
                  <a:cubicBezTo>
                    <a:pt x="516531" y="475843"/>
                    <a:pt x="556975" y="519056"/>
                    <a:pt x="556975" y="572362"/>
                  </a:cubicBezTo>
                  <a:cubicBezTo>
                    <a:pt x="556975" y="625668"/>
                    <a:pt x="516531" y="668881"/>
                    <a:pt x="466641" y="668881"/>
                  </a:cubicBezTo>
                  <a:cubicBezTo>
                    <a:pt x="416750" y="668881"/>
                    <a:pt x="376307" y="625668"/>
                    <a:pt x="376307" y="572362"/>
                  </a:cubicBezTo>
                  <a:cubicBezTo>
                    <a:pt x="376307" y="519056"/>
                    <a:pt x="416750" y="475843"/>
                    <a:pt x="466641" y="475843"/>
                  </a:cubicBezTo>
                  <a:close/>
                  <a:moveTo>
                    <a:pt x="88033" y="358064"/>
                  </a:moveTo>
                  <a:lnTo>
                    <a:pt x="88033" y="1352127"/>
                  </a:lnTo>
                  <a:lnTo>
                    <a:pt x="384868" y="1352127"/>
                  </a:lnTo>
                  <a:lnTo>
                    <a:pt x="363631" y="1068560"/>
                  </a:lnTo>
                  <a:lnTo>
                    <a:pt x="342285" y="1068560"/>
                  </a:lnTo>
                  <a:lnTo>
                    <a:pt x="342285" y="911436"/>
                  </a:lnTo>
                  <a:lnTo>
                    <a:pt x="310231" y="1031061"/>
                  </a:lnTo>
                  <a:cubicBezTo>
                    <a:pt x="306281" y="1045799"/>
                    <a:pt x="291132" y="1054546"/>
                    <a:pt x="276393" y="1050597"/>
                  </a:cubicBezTo>
                  <a:cubicBezTo>
                    <a:pt x="261655" y="1046648"/>
                    <a:pt x="252908" y="1031498"/>
                    <a:pt x="256857" y="1016760"/>
                  </a:cubicBezTo>
                  <a:lnTo>
                    <a:pt x="338937" y="710436"/>
                  </a:lnTo>
                  <a:lnTo>
                    <a:pt x="349767" y="696320"/>
                  </a:lnTo>
                  <a:cubicBezTo>
                    <a:pt x="354105" y="681837"/>
                    <a:pt x="367881" y="672934"/>
                    <a:pt x="383737" y="672934"/>
                  </a:cubicBezTo>
                  <a:lnTo>
                    <a:pt x="549542" y="672934"/>
                  </a:lnTo>
                  <a:cubicBezTo>
                    <a:pt x="565909" y="672934"/>
                    <a:pt x="580060" y="682419"/>
                    <a:pt x="584022" y="697551"/>
                  </a:cubicBezTo>
                  <a:lnTo>
                    <a:pt x="593908" y="710436"/>
                  </a:lnTo>
                  <a:lnTo>
                    <a:pt x="675987" y="1016760"/>
                  </a:lnTo>
                  <a:cubicBezTo>
                    <a:pt x="679937" y="1031498"/>
                    <a:pt x="671190" y="1046648"/>
                    <a:pt x="656451" y="1050597"/>
                  </a:cubicBezTo>
                  <a:cubicBezTo>
                    <a:pt x="641712" y="1054546"/>
                    <a:pt x="626563" y="1045799"/>
                    <a:pt x="622614" y="1031061"/>
                  </a:cubicBezTo>
                  <a:lnTo>
                    <a:pt x="590995" y="913058"/>
                  </a:lnTo>
                  <a:lnTo>
                    <a:pt x="590995" y="1068560"/>
                  </a:lnTo>
                  <a:lnTo>
                    <a:pt x="569648" y="1068560"/>
                  </a:lnTo>
                  <a:lnTo>
                    <a:pt x="548410" y="1352127"/>
                  </a:lnTo>
                  <a:lnTo>
                    <a:pt x="844812" y="1352127"/>
                  </a:lnTo>
                  <a:lnTo>
                    <a:pt x="844812" y="358064"/>
                  </a:lnTo>
                  <a:close/>
                  <a:moveTo>
                    <a:pt x="431038" y="0"/>
                  </a:moveTo>
                  <a:lnTo>
                    <a:pt x="501807" y="0"/>
                  </a:lnTo>
                  <a:lnTo>
                    <a:pt x="501807" y="270031"/>
                  </a:lnTo>
                  <a:lnTo>
                    <a:pt x="932845" y="270031"/>
                  </a:lnTo>
                  <a:lnTo>
                    <a:pt x="932845" y="1440160"/>
                  </a:lnTo>
                  <a:lnTo>
                    <a:pt x="0" y="1440160"/>
                  </a:lnTo>
                  <a:lnTo>
                    <a:pt x="0" y="270031"/>
                  </a:lnTo>
                  <a:lnTo>
                    <a:pt x="431038" y="270031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屈折矢印 89"/>
            <p:cNvSpPr/>
            <p:nvPr/>
          </p:nvSpPr>
          <p:spPr bwMode="auto">
            <a:xfrm>
              <a:off x="7047569" y="4824155"/>
              <a:ext cx="585065" cy="945105"/>
            </a:xfrm>
            <a:prstGeom prst="bentUpArrow">
              <a:avLst>
                <a:gd name="adj1" fmla="val 23372"/>
                <a:gd name="adj2" fmla="val 25000"/>
                <a:gd name="adj3" fmla="val 3639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4187915" y="4725548"/>
            <a:ext cx="1565970" cy="1440160"/>
            <a:chOff x="4187915" y="4725548"/>
            <a:chExt cx="1565970" cy="1440160"/>
          </a:xfrm>
        </p:grpSpPr>
        <p:sp>
          <p:nvSpPr>
            <p:cNvPr id="92" name="円/楕円 73"/>
            <p:cNvSpPr/>
            <p:nvPr/>
          </p:nvSpPr>
          <p:spPr bwMode="auto">
            <a:xfrm>
              <a:off x="4821040" y="4725548"/>
              <a:ext cx="932845" cy="1440160"/>
            </a:xfrm>
            <a:custGeom>
              <a:avLst/>
              <a:gdLst/>
              <a:ahLst/>
              <a:cxnLst/>
              <a:rect l="l" t="t" r="r" b="b"/>
              <a:pathLst>
                <a:path w="932845" h="1440160">
                  <a:moveTo>
                    <a:pt x="466640" y="1081479"/>
                  </a:moveTo>
                  <a:lnTo>
                    <a:pt x="446369" y="1352127"/>
                  </a:lnTo>
                  <a:lnTo>
                    <a:pt x="486909" y="1352127"/>
                  </a:lnTo>
                  <a:close/>
                  <a:moveTo>
                    <a:pt x="466641" y="475843"/>
                  </a:moveTo>
                  <a:cubicBezTo>
                    <a:pt x="516531" y="475843"/>
                    <a:pt x="556975" y="519056"/>
                    <a:pt x="556975" y="572362"/>
                  </a:cubicBezTo>
                  <a:cubicBezTo>
                    <a:pt x="556975" y="625668"/>
                    <a:pt x="516531" y="668881"/>
                    <a:pt x="466641" y="668881"/>
                  </a:cubicBezTo>
                  <a:cubicBezTo>
                    <a:pt x="416750" y="668881"/>
                    <a:pt x="376307" y="625668"/>
                    <a:pt x="376307" y="572362"/>
                  </a:cubicBezTo>
                  <a:cubicBezTo>
                    <a:pt x="376307" y="519056"/>
                    <a:pt x="416750" y="475843"/>
                    <a:pt x="466641" y="475843"/>
                  </a:cubicBezTo>
                  <a:close/>
                  <a:moveTo>
                    <a:pt x="88033" y="358064"/>
                  </a:moveTo>
                  <a:lnTo>
                    <a:pt x="88033" y="1352127"/>
                  </a:lnTo>
                  <a:lnTo>
                    <a:pt x="384868" y="1352127"/>
                  </a:lnTo>
                  <a:lnTo>
                    <a:pt x="363631" y="1068560"/>
                  </a:lnTo>
                  <a:lnTo>
                    <a:pt x="342285" y="1068560"/>
                  </a:lnTo>
                  <a:lnTo>
                    <a:pt x="342285" y="911436"/>
                  </a:lnTo>
                  <a:lnTo>
                    <a:pt x="310231" y="1031061"/>
                  </a:lnTo>
                  <a:cubicBezTo>
                    <a:pt x="306281" y="1045799"/>
                    <a:pt x="291132" y="1054546"/>
                    <a:pt x="276393" y="1050597"/>
                  </a:cubicBezTo>
                  <a:cubicBezTo>
                    <a:pt x="261655" y="1046648"/>
                    <a:pt x="252907" y="1031498"/>
                    <a:pt x="256857" y="1016760"/>
                  </a:cubicBezTo>
                  <a:lnTo>
                    <a:pt x="338937" y="710436"/>
                  </a:lnTo>
                  <a:lnTo>
                    <a:pt x="349767" y="696320"/>
                  </a:lnTo>
                  <a:cubicBezTo>
                    <a:pt x="354105" y="681837"/>
                    <a:pt x="367881" y="672934"/>
                    <a:pt x="383737" y="672934"/>
                  </a:cubicBezTo>
                  <a:lnTo>
                    <a:pt x="549542" y="672934"/>
                  </a:lnTo>
                  <a:cubicBezTo>
                    <a:pt x="565909" y="672934"/>
                    <a:pt x="580060" y="682419"/>
                    <a:pt x="584022" y="697551"/>
                  </a:cubicBezTo>
                  <a:lnTo>
                    <a:pt x="593908" y="710436"/>
                  </a:lnTo>
                  <a:lnTo>
                    <a:pt x="675987" y="1016760"/>
                  </a:lnTo>
                  <a:cubicBezTo>
                    <a:pt x="679937" y="1031498"/>
                    <a:pt x="671190" y="1046648"/>
                    <a:pt x="656451" y="1050597"/>
                  </a:cubicBezTo>
                  <a:cubicBezTo>
                    <a:pt x="641712" y="1054546"/>
                    <a:pt x="626563" y="1045799"/>
                    <a:pt x="622614" y="1031061"/>
                  </a:cubicBezTo>
                  <a:lnTo>
                    <a:pt x="590995" y="913058"/>
                  </a:lnTo>
                  <a:lnTo>
                    <a:pt x="590995" y="1068560"/>
                  </a:lnTo>
                  <a:lnTo>
                    <a:pt x="569648" y="1068560"/>
                  </a:lnTo>
                  <a:lnTo>
                    <a:pt x="548410" y="1352127"/>
                  </a:lnTo>
                  <a:lnTo>
                    <a:pt x="844812" y="1352127"/>
                  </a:lnTo>
                  <a:lnTo>
                    <a:pt x="844812" y="358064"/>
                  </a:lnTo>
                  <a:close/>
                  <a:moveTo>
                    <a:pt x="431038" y="0"/>
                  </a:moveTo>
                  <a:lnTo>
                    <a:pt x="501807" y="0"/>
                  </a:lnTo>
                  <a:lnTo>
                    <a:pt x="501807" y="270031"/>
                  </a:lnTo>
                  <a:lnTo>
                    <a:pt x="932845" y="270031"/>
                  </a:lnTo>
                  <a:lnTo>
                    <a:pt x="932845" y="1440160"/>
                  </a:lnTo>
                  <a:lnTo>
                    <a:pt x="0" y="1440160"/>
                  </a:lnTo>
                  <a:lnTo>
                    <a:pt x="0" y="270031"/>
                  </a:lnTo>
                  <a:lnTo>
                    <a:pt x="431038" y="270031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屈折矢印 92"/>
            <p:cNvSpPr/>
            <p:nvPr/>
          </p:nvSpPr>
          <p:spPr bwMode="auto">
            <a:xfrm flipH="1">
              <a:off x="4187915" y="4824155"/>
              <a:ext cx="585065" cy="945105"/>
            </a:xfrm>
            <a:prstGeom prst="bentUpArrow">
              <a:avLst>
                <a:gd name="adj1" fmla="val 23372"/>
                <a:gd name="adj2" fmla="val 25000"/>
                <a:gd name="adj3" fmla="val 3639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94" name="正方形/長方形 8"/>
          <p:cNvSpPr/>
          <p:nvPr/>
        </p:nvSpPr>
        <p:spPr bwMode="auto">
          <a:xfrm>
            <a:off x="8236056" y="2776972"/>
            <a:ext cx="932845" cy="1440160"/>
          </a:xfrm>
          <a:custGeom>
            <a:avLst/>
            <a:gdLst/>
            <a:ahLst/>
            <a:cxnLst/>
            <a:rect l="l" t="t" r="r" b="b"/>
            <a:pathLst>
              <a:path w="932845" h="1440160">
                <a:moveTo>
                  <a:pt x="631220" y="1146350"/>
                </a:moveTo>
                <a:lnTo>
                  <a:pt x="615808" y="1352127"/>
                </a:lnTo>
                <a:lnTo>
                  <a:pt x="646631" y="1352127"/>
                </a:lnTo>
                <a:close/>
                <a:moveTo>
                  <a:pt x="301964" y="1146350"/>
                </a:moveTo>
                <a:lnTo>
                  <a:pt x="286552" y="1352127"/>
                </a:lnTo>
                <a:lnTo>
                  <a:pt x="317375" y="1352127"/>
                </a:lnTo>
                <a:close/>
                <a:moveTo>
                  <a:pt x="631221" y="672723"/>
                </a:moveTo>
                <a:cubicBezTo>
                  <a:pt x="670237" y="672723"/>
                  <a:pt x="701865" y="706517"/>
                  <a:pt x="701865" y="748204"/>
                </a:cubicBezTo>
                <a:cubicBezTo>
                  <a:pt x="701865" y="789891"/>
                  <a:pt x="670237" y="823685"/>
                  <a:pt x="631221" y="823685"/>
                </a:cubicBezTo>
                <a:cubicBezTo>
                  <a:pt x="592205" y="823685"/>
                  <a:pt x="560577" y="789891"/>
                  <a:pt x="560577" y="748204"/>
                </a:cubicBezTo>
                <a:cubicBezTo>
                  <a:pt x="560577" y="706517"/>
                  <a:pt x="592205" y="672723"/>
                  <a:pt x="631221" y="672723"/>
                </a:cubicBezTo>
                <a:close/>
                <a:moveTo>
                  <a:pt x="301965" y="672723"/>
                </a:moveTo>
                <a:cubicBezTo>
                  <a:pt x="340981" y="672723"/>
                  <a:pt x="372609" y="706517"/>
                  <a:pt x="372609" y="748204"/>
                </a:cubicBezTo>
                <a:cubicBezTo>
                  <a:pt x="372609" y="789891"/>
                  <a:pt x="340981" y="823685"/>
                  <a:pt x="301965" y="823685"/>
                </a:cubicBezTo>
                <a:cubicBezTo>
                  <a:pt x="262949" y="823685"/>
                  <a:pt x="231321" y="789891"/>
                  <a:pt x="231321" y="748204"/>
                </a:cubicBezTo>
                <a:cubicBezTo>
                  <a:pt x="231321" y="706517"/>
                  <a:pt x="262949" y="672723"/>
                  <a:pt x="301965" y="672723"/>
                </a:cubicBezTo>
                <a:close/>
                <a:moveTo>
                  <a:pt x="88033" y="358064"/>
                </a:moveTo>
                <a:lnTo>
                  <a:pt x="88033" y="1352127"/>
                </a:lnTo>
                <a:lnTo>
                  <a:pt x="237576" y="1352127"/>
                </a:lnTo>
                <a:lnTo>
                  <a:pt x="221408" y="1136247"/>
                </a:lnTo>
                <a:lnTo>
                  <a:pt x="204714" y="1136247"/>
                </a:lnTo>
                <a:lnTo>
                  <a:pt x="204714" y="1013370"/>
                </a:lnTo>
                <a:lnTo>
                  <a:pt x="179647" y="1106921"/>
                </a:lnTo>
                <a:cubicBezTo>
                  <a:pt x="176559" y="1118447"/>
                  <a:pt x="164712" y="1125287"/>
                  <a:pt x="153185" y="1122199"/>
                </a:cubicBezTo>
                <a:cubicBezTo>
                  <a:pt x="141659" y="1119111"/>
                  <a:pt x="134819" y="1107263"/>
                  <a:pt x="137908" y="1095737"/>
                </a:cubicBezTo>
                <a:lnTo>
                  <a:pt x="202096" y="856182"/>
                </a:lnTo>
                <a:lnTo>
                  <a:pt x="210566" y="845143"/>
                </a:lnTo>
                <a:cubicBezTo>
                  <a:pt x="213958" y="833817"/>
                  <a:pt x="224732" y="826855"/>
                  <a:pt x="237131" y="826855"/>
                </a:cubicBezTo>
                <a:lnTo>
                  <a:pt x="366796" y="826855"/>
                </a:lnTo>
                <a:cubicBezTo>
                  <a:pt x="379596" y="826855"/>
                  <a:pt x="390662" y="834272"/>
                  <a:pt x="393761" y="846106"/>
                </a:cubicBezTo>
                <a:lnTo>
                  <a:pt x="401492" y="856182"/>
                </a:lnTo>
                <a:lnTo>
                  <a:pt x="465680" y="1095737"/>
                </a:lnTo>
                <a:cubicBezTo>
                  <a:pt x="468769" y="1107263"/>
                  <a:pt x="461929" y="1119111"/>
                  <a:pt x="450403" y="1122199"/>
                </a:cubicBezTo>
                <a:cubicBezTo>
                  <a:pt x="438876" y="1125287"/>
                  <a:pt x="427029" y="1118447"/>
                  <a:pt x="423941" y="1106921"/>
                </a:cubicBezTo>
                <a:lnTo>
                  <a:pt x="399214" y="1014639"/>
                </a:lnTo>
                <a:lnTo>
                  <a:pt x="399214" y="1136247"/>
                </a:lnTo>
                <a:lnTo>
                  <a:pt x="382520" y="1136247"/>
                </a:lnTo>
                <a:lnTo>
                  <a:pt x="366351" y="1352127"/>
                </a:lnTo>
                <a:lnTo>
                  <a:pt x="566832" y="1352127"/>
                </a:lnTo>
                <a:lnTo>
                  <a:pt x="550664" y="1136247"/>
                </a:lnTo>
                <a:lnTo>
                  <a:pt x="533970" y="1136247"/>
                </a:lnTo>
                <a:lnTo>
                  <a:pt x="533970" y="1013370"/>
                </a:lnTo>
                <a:lnTo>
                  <a:pt x="508903" y="1106921"/>
                </a:lnTo>
                <a:cubicBezTo>
                  <a:pt x="505815" y="1118447"/>
                  <a:pt x="493968" y="1125287"/>
                  <a:pt x="482441" y="1122199"/>
                </a:cubicBezTo>
                <a:cubicBezTo>
                  <a:pt x="470915" y="1119111"/>
                  <a:pt x="464075" y="1107263"/>
                  <a:pt x="467164" y="1095737"/>
                </a:cubicBezTo>
                <a:lnTo>
                  <a:pt x="531352" y="856182"/>
                </a:lnTo>
                <a:lnTo>
                  <a:pt x="539822" y="845143"/>
                </a:lnTo>
                <a:cubicBezTo>
                  <a:pt x="543214" y="833817"/>
                  <a:pt x="553988" y="826855"/>
                  <a:pt x="566387" y="826855"/>
                </a:cubicBezTo>
                <a:lnTo>
                  <a:pt x="696052" y="826855"/>
                </a:lnTo>
                <a:cubicBezTo>
                  <a:pt x="708852" y="826855"/>
                  <a:pt x="719918" y="834272"/>
                  <a:pt x="723017" y="846106"/>
                </a:cubicBezTo>
                <a:lnTo>
                  <a:pt x="730748" y="856182"/>
                </a:lnTo>
                <a:lnTo>
                  <a:pt x="794936" y="1095737"/>
                </a:lnTo>
                <a:cubicBezTo>
                  <a:pt x="798025" y="1107263"/>
                  <a:pt x="791185" y="1119111"/>
                  <a:pt x="779659" y="1122199"/>
                </a:cubicBezTo>
                <a:cubicBezTo>
                  <a:pt x="768132" y="1125287"/>
                  <a:pt x="756285" y="1118447"/>
                  <a:pt x="753197" y="1106921"/>
                </a:cubicBezTo>
                <a:lnTo>
                  <a:pt x="728470" y="1014639"/>
                </a:lnTo>
                <a:lnTo>
                  <a:pt x="728470" y="1136247"/>
                </a:lnTo>
                <a:lnTo>
                  <a:pt x="711776" y="1136247"/>
                </a:lnTo>
                <a:lnTo>
                  <a:pt x="695607" y="1352127"/>
                </a:lnTo>
                <a:lnTo>
                  <a:pt x="844812" y="1352127"/>
                </a:lnTo>
                <a:lnTo>
                  <a:pt x="844812" y="358064"/>
                </a:lnTo>
                <a:close/>
                <a:moveTo>
                  <a:pt x="431038" y="0"/>
                </a:moveTo>
                <a:lnTo>
                  <a:pt x="501807" y="0"/>
                </a:lnTo>
                <a:lnTo>
                  <a:pt x="501807" y="270031"/>
                </a:lnTo>
                <a:lnTo>
                  <a:pt x="932845" y="270031"/>
                </a:lnTo>
                <a:lnTo>
                  <a:pt x="932845" y="1440160"/>
                </a:lnTo>
                <a:lnTo>
                  <a:pt x="0" y="1440160"/>
                </a:lnTo>
                <a:lnTo>
                  <a:pt x="0" y="270031"/>
                </a:lnTo>
                <a:lnTo>
                  <a:pt x="431038" y="270031"/>
                </a:lnTo>
                <a:close/>
              </a:path>
            </a:pathLst>
          </a:custGeom>
          <a:solidFill>
            <a:srgbClr val="00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" name="グループ化 15"/>
          <p:cNvGrpSpPr/>
          <p:nvPr/>
        </p:nvGrpSpPr>
        <p:grpSpPr>
          <a:xfrm>
            <a:off x="6107273" y="2764647"/>
            <a:ext cx="1456017" cy="1584209"/>
            <a:chOff x="6107273" y="2764647"/>
            <a:chExt cx="1456017" cy="1584209"/>
          </a:xfrm>
        </p:grpSpPr>
        <p:sp>
          <p:nvSpPr>
            <p:cNvPr id="102" name="円/楕円 73"/>
            <p:cNvSpPr/>
            <p:nvPr/>
          </p:nvSpPr>
          <p:spPr bwMode="auto">
            <a:xfrm>
              <a:off x="6107273" y="2764647"/>
              <a:ext cx="663537" cy="1024393"/>
            </a:xfrm>
            <a:custGeom>
              <a:avLst/>
              <a:gdLst/>
              <a:ahLst/>
              <a:cxnLst/>
              <a:rect l="l" t="t" r="r" b="b"/>
              <a:pathLst>
                <a:path w="932845" h="1440160">
                  <a:moveTo>
                    <a:pt x="466640" y="1081479"/>
                  </a:moveTo>
                  <a:lnTo>
                    <a:pt x="446369" y="1352127"/>
                  </a:lnTo>
                  <a:lnTo>
                    <a:pt x="486909" y="1352127"/>
                  </a:lnTo>
                  <a:close/>
                  <a:moveTo>
                    <a:pt x="466641" y="475843"/>
                  </a:moveTo>
                  <a:cubicBezTo>
                    <a:pt x="516531" y="475843"/>
                    <a:pt x="556975" y="519056"/>
                    <a:pt x="556975" y="572362"/>
                  </a:cubicBezTo>
                  <a:cubicBezTo>
                    <a:pt x="556975" y="625668"/>
                    <a:pt x="516531" y="668881"/>
                    <a:pt x="466641" y="668881"/>
                  </a:cubicBezTo>
                  <a:cubicBezTo>
                    <a:pt x="416750" y="668881"/>
                    <a:pt x="376307" y="625668"/>
                    <a:pt x="376307" y="572362"/>
                  </a:cubicBezTo>
                  <a:cubicBezTo>
                    <a:pt x="376307" y="519056"/>
                    <a:pt x="416750" y="475843"/>
                    <a:pt x="466641" y="475843"/>
                  </a:cubicBezTo>
                  <a:close/>
                  <a:moveTo>
                    <a:pt x="88033" y="358064"/>
                  </a:moveTo>
                  <a:lnTo>
                    <a:pt x="88033" y="1352127"/>
                  </a:lnTo>
                  <a:lnTo>
                    <a:pt x="384868" y="1352127"/>
                  </a:lnTo>
                  <a:lnTo>
                    <a:pt x="363631" y="1068560"/>
                  </a:lnTo>
                  <a:lnTo>
                    <a:pt x="342285" y="1068560"/>
                  </a:lnTo>
                  <a:lnTo>
                    <a:pt x="342285" y="911436"/>
                  </a:lnTo>
                  <a:lnTo>
                    <a:pt x="310231" y="1031061"/>
                  </a:lnTo>
                  <a:cubicBezTo>
                    <a:pt x="306281" y="1045799"/>
                    <a:pt x="291132" y="1054546"/>
                    <a:pt x="276393" y="1050597"/>
                  </a:cubicBezTo>
                  <a:cubicBezTo>
                    <a:pt x="261655" y="1046648"/>
                    <a:pt x="252907" y="1031498"/>
                    <a:pt x="256857" y="1016760"/>
                  </a:cubicBezTo>
                  <a:lnTo>
                    <a:pt x="338937" y="710436"/>
                  </a:lnTo>
                  <a:lnTo>
                    <a:pt x="349767" y="696320"/>
                  </a:lnTo>
                  <a:cubicBezTo>
                    <a:pt x="354105" y="681837"/>
                    <a:pt x="367881" y="672934"/>
                    <a:pt x="383737" y="672934"/>
                  </a:cubicBezTo>
                  <a:lnTo>
                    <a:pt x="549542" y="672934"/>
                  </a:lnTo>
                  <a:cubicBezTo>
                    <a:pt x="565909" y="672934"/>
                    <a:pt x="580060" y="682419"/>
                    <a:pt x="584022" y="697551"/>
                  </a:cubicBezTo>
                  <a:lnTo>
                    <a:pt x="593908" y="710436"/>
                  </a:lnTo>
                  <a:lnTo>
                    <a:pt x="675987" y="1016760"/>
                  </a:lnTo>
                  <a:cubicBezTo>
                    <a:pt x="679937" y="1031498"/>
                    <a:pt x="671190" y="1046648"/>
                    <a:pt x="656451" y="1050597"/>
                  </a:cubicBezTo>
                  <a:cubicBezTo>
                    <a:pt x="641712" y="1054546"/>
                    <a:pt x="626563" y="1045799"/>
                    <a:pt x="622614" y="1031061"/>
                  </a:cubicBezTo>
                  <a:lnTo>
                    <a:pt x="590995" y="913058"/>
                  </a:lnTo>
                  <a:lnTo>
                    <a:pt x="590995" y="1068560"/>
                  </a:lnTo>
                  <a:lnTo>
                    <a:pt x="569648" y="1068560"/>
                  </a:lnTo>
                  <a:lnTo>
                    <a:pt x="548410" y="1352127"/>
                  </a:lnTo>
                  <a:lnTo>
                    <a:pt x="844812" y="1352127"/>
                  </a:lnTo>
                  <a:lnTo>
                    <a:pt x="844812" y="358064"/>
                  </a:lnTo>
                  <a:close/>
                  <a:moveTo>
                    <a:pt x="431038" y="0"/>
                  </a:moveTo>
                  <a:lnTo>
                    <a:pt x="501807" y="0"/>
                  </a:lnTo>
                  <a:lnTo>
                    <a:pt x="501807" y="270031"/>
                  </a:lnTo>
                  <a:lnTo>
                    <a:pt x="932845" y="270031"/>
                  </a:lnTo>
                  <a:lnTo>
                    <a:pt x="932845" y="1440160"/>
                  </a:lnTo>
                  <a:lnTo>
                    <a:pt x="0" y="1440160"/>
                  </a:lnTo>
                  <a:lnTo>
                    <a:pt x="0" y="270031"/>
                  </a:lnTo>
                  <a:lnTo>
                    <a:pt x="431038" y="270031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6899753" y="2776972"/>
              <a:ext cx="663537" cy="1571884"/>
            </a:xfrm>
            <a:custGeom>
              <a:avLst/>
              <a:gdLst/>
              <a:ahLst/>
              <a:cxnLst/>
              <a:rect l="l" t="t" r="r" b="b"/>
              <a:pathLst>
                <a:path w="663537" h="1571884">
                  <a:moveTo>
                    <a:pt x="331923" y="1316753"/>
                  </a:moveTo>
                  <a:lnTo>
                    <a:pt x="317505" y="1509266"/>
                  </a:lnTo>
                  <a:lnTo>
                    <a:pt x="346341" y="1509266"/>
                  </a:lnTo>
                  <a:close/>
                  <a:moveTo>
                    <a:pt x="331924" y="885961"/>
                  </a:moveTo>
                  <a:cubicBezTo>
                    <a:pt x="367411" y="885961"/>
                    <a:pt x="396179" y="916698"/>
                    <a:pt x="396179" y="954615"/>
                  </a:cubicBezTo>
                  <a:cubicBezTo>
                    <a:pt x="396179" y="992532"/>
                    <a:pt x="367411" y="1023270"/>
                    <a:pt x="331924" y="1023270"/>
                  </a:cubicBezTo>
                  <a:cubicBezTo>
                    <a:pt x="296436" y="1023270"/>
                    <a:pt x="267669" y="992532"/>
                    <a:pt x="267669" y="954615"/>
                  </a:cubicBezTo>
                  <a:cubicBezTo>
                    <a:pt x="267669" y="916698"/>
                    <a:pt x="296436" y="885961"/>
                    <a:pt x="331924" y="885961"/>
                  </a:cubicBezTo>
                  <a:close/>
                  <a:moveTo>
                    <a:pt x="62618" y="802184"/>
                  </a:moveTo>
                  <a:lnTo>
                    <a:pt x="62618" y="1509266"/>
                  </a:lnTo>
                  <a:lnTo>
                    <a:pt x="273758" y="1509266"/>
                  </a:lnTo>
                  <a:lnTo>
                    <a:pt x="258652" y="1307563"/>
                  </a:lnTo>
                  <a:lnTo>
                    <a:pt x="243469" y="1307563"/>
                  </a:lnTo>
                  <a:lnTo>
                    <a:pt x="243469" y="1195800"/>
                  </a:lnTo>
                  <a:lnTo>
                    <a:pt x="220669" y="1280890"/>
                  </a:lnTo>
                  <a:cubicBezTo>
                    <a:pt x="217859" y="1291373"/>
                    <a:pt x="207083" y="1297595"/>
                    <a:pt x="196599" y="1294786"/>
                  </a:cubicBezTo>
                  <a:cubicBezTo>
                    <a:pt x="186116" y="1291977"/>
                    <a:pt x="179894" y="1281201"/>
                    <a:pt x="182703" y="1270718"/>
                  </a:cubicBezTo>
                  <a:lnTo>
                    <a:pt x="241087" y="1052828"/>
                  </a:lnTo>
                  <a:lnTo>
                    <a:pt x="248791" y="1042787"/>
                  </a:lnTo>
                  <a:cubicBezTo>
                    <a:pt x="251876" y="1032485"/>
                    <a:pt x="261675" y="1026152"/>
                    <a:pt x="272954" y="1026152"/>
                  </a:cubicBezTo>
                  <a:lnTo>
                    <a:pt x="390892" y="1026152"/>
                  </a:lnTo>
                  <a:cubicBezTo>
                    <a:pt x="402534" y="1026152"/>
                    <a:pt x="412600" y="1032899"/>
                    <a:pt x="415418" y="1043663"/>
                  </a:cubicBezTo>
                  <a:lnTo>
                    <a:pt x="422450" y="1052828"/>
                  </a:lnTo>
                  <a:lnTo>
                    <a:pt x="480833" y="1270718"/>
                  </a:lnTo>
                  <a:cubicBezTo>
                    <a:pt x="483643" y="1281201"/>
                    <a:pt x="477421" y="1291977"/>
                    <a:pt x="466937" y="1294786"/>
                  </a:cubicBezTo>
                  <a:cubicBezTo>
                    <a:pt x="456453" y="1297595"/>
                    <a:pt x="445677" y="1291373"/>
                    <a:pt x="442868" y="1280890"/>
                  </a:cubicBezTo>
                  <a:lnTo>
                    <a:pt x="420378" y="1196954"/>
                  </a:lnTo>
                  <a:lnTo>
                    <a:pt x="420378" y="1307563"/>
                  </a:lnTo>
                  <a:lnTo>
                    <a:pt x="405194" y="1307563"/>
                  </a:lnTo>
                  <a:lnTo>
                    <a:pt x="390087" y="1509266"/>
                  </a:lnTo>
                  <a:lnTo>
                    <a:pt x="600919" y="1509266"/>
                  </a:lnTo>
                  <a:lnTo>
                    <a:pt x="600919" y="802184"/>
                  </a:lnTo>
                  <a:close/>
                  <a:moveTo>
                    <a:pt x="301359" y="0"/>
                  </a:moveTo>
                  <a:lnTo>
                    <a:pt x="362177" y="0"/>
                  </a:lnTo>
                  <a:lnTo>
                    <a:pt x="362177" y="739566"/>
                  </a:lnTo>
                  <a:lnTo>
                    <a:pt x="663537" y="739566"/>
                  </a:lnTo>
                  <a:lnTo>
                    <a:pt x="663537" y="1571884"/>
                  </a:lnTo>
                  <a:lnTo>
                    <a:pt x="0" y="1571884"/>
                  </a:lnTo>
                  <a:lnTo>
                    <a:pt x="0" y="739566"/>
                  </a:lnTo>
                  <a:lnTo>
                    <a:pt x="301359" y="739566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7950003" y="4725548"/>
            <a:ext cx="1465461" cy="1440160"/>
            <a:chOff x="2335015" y="4725548"/>
            <a:chExt cx="1465461" cy="1440160"/>
          </a:xfrm>
        </p:grpSpPr>
        <p:sp>
          <p:nvSpPr>
            <p:cNvPr id="107" name="左矢印 106"/>
            <p:cNvSpPr/>
            <p:nvPr/>
          </p:nvSpPr>
          <p:spPr bwMode="auto">
            <a:xfrm rot="16200000" flipH="1">
              <a:off x="2955003" y="5298152"/>
              <a:ext cx="1319470" cy="371476"/>
            </a:xfrm>
            <a:prstGeom prst="leftArrow">
              <a:avLst>
                <a:gd name="adj1" fmla="val 50000"/>
                <a:gd name="adj2" fmla="val 130769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73"/>
            <p:cNvSpPr/>
            <p:nvPr/>
          </p:nvSpPr>
          <p:spPr bwMode="auto">
            <a:xfrm>
              <a:off x="2335015" y="4725548"/>
              <a:ext cx="932845" cy="1440160"/>
            </a:xfrm>
            <a:custGeom>
              <a:avLst/>
              <a:gdLst/>
              <a:ahLst/>
              <a:cxnLst/>
              <a:rect l="l" t="t" r="r" b="b"/>
              <a:pathLst>
                <a:path w="932845" h="1440160">
                  <a:moveTo>
                    <a:pt x="466639" y="1081479"/>
                  </a:moveTo>
                  <a:lnTo>
                    <a:pt x="446369" y="1352127"/>
                  </a:lnTo>
                  <a:lnTo>
                    <a:pt x="486909" y="1352127"/>
                  </a:lnTo>
                  <a:close/>
                  <a:moveTo>
                    <a:pt x="466641" y="475843"/>
                  </a:moveTo>
                  <a:cubicBezTo>
                    <a:pt x="516531" y="475843"/>
                    <a:pt x="556975" y="519056"/>
                    <a:pt x="556975" y="572362"/>
                  </a:cubicBezTo>
                  <a:cubicBezTo>
                    <a:pt x="556975" y="625668"/>
                    <a:pt x="516531" y="668881"/>
                    <a:pt x="466641" y="668881"/>
                  </a:cubicBezTo>
                  <a:cubicBezTo>
                    <a:pt x="416750" y="668881"/>
                    <a:pt x="376307" y="625668"/>
                    <a:pt x="376307" y="572362"/>
                  </a:cubicBezTo>
                  <a:cubicBezTo>
                    <a:pt x="376307" y="519056"/>
                    <a:pt x="416750" y="475843"/>
                    <a:pt x="466641" y="475843"/>
                  </a:cubicBezTo>
                  <a:close/>
                  <a:moveTo>
                    <a:pt x="88033" y="358064"/>
                  </a:moveTo>
                  <a:lnTo>
                    <a:pt x="88033" y="1352127"/>
                  </a:lnTo>
                  <a:lnTo>
                    <a:pt x="384868" y="1352127"/>
                  </a:lnTo>
                  <a:lnTo>
                    <a:pt x="363631" y="1068560"/>
                  </a:lnTo>
                  <a:lnTo>
                    <a:pt x="342284" y="1068560"/>
                  </a:lnTo>
                  <a:lnTo>
                    <a:pt x="342284" y="911436"/>
                  </a:lnTo>
                  <a:lnTo>
                    <a:pt x="310231" y="1031061"/>
                  </a:lnTo>
                  <a:cubicBezTo>
                    <a:pt x="306281" y="1045799"/>
                    <a:pt x="291132" y="1054546"/>
                    <a:pt x="276393" y="1050597"/>
                  </a:cubicBezTo>
                  <a:cubicBezTo>
                    <a:pt x="261655" y="1046648"/>
                    <a:pt x="252907" y="1031498"/>
                    <a:pt x="256857" y="1016760"/>
                  </a:cubicBezTo>
                  <a:lnTo>
                    <a:pt x="338936" y="710436"/>
                  </a:lnTo>
                  <a:lnTo>
                    <a:pt x="349767" y="696320"/>
                  </a:lnTo>
                  <a:cubicBezTo>
                    <a:pt x="354105" y="681837"/>
                    <a:pt x="367881" y="672934"/>
                    <a:pt x="383737" y="672934"/>
                  </a:cubicBezTo>
                  <a:lnTo>
                    <a:pt x="549542" y="672934"/>
                  </a:lnTo>
                  <a:cubicBezTo>
                    <a:pt x="565909" y="672934"/>
                    <a:pt x="580059" y="682419"/>
                    <a:pt x="584022" y="697551"/>
                  </a:cubicBezTo>
                  <a:lnTo>
                    <a:pt x="593908" y="710436"/>
                  </a:lnTo>
                  <a:lnTo>
                    <a:pt x="675987" y="1016760"/>
                  </a:lnTo>
                  <a:cubicBezTo>
                    <a:pt x="679937" y="1031498"/>
                    <a:pt x="671190" y="1046648"/>
                    <a:pt x="656451" y="1050597"/>
                  </a:cubicBezTo>
                  <a:cubicBezTo>
                    <a:pt x="641712" y="1054546"/>
                    <a:pt x="626563" y="1045799"/>
                    <a:pt x="622613" y="1031061"/>
                  </a:cubicBezTo>
                  <a:lnTo>
                    <a:pt x="590995" y="913058"/>
                  </a:lnTo>
                  <a:lnTo>
                    <a:pt x="590995" y="1068560"/>
                  </a:lnTo>
                  <a:lnTo>
                    <a:pt x="569648" y="1068560"/>
                  </a:lnTo>
                  <a:lnTo>
                    <a:pt x="548410" y="1352127"/>
                  </a:lnTo>
                  <a:lnTo>
                    <a:pt x="844812" y="1352127"/>
                  </a:lnTo>
                  <a:lnTo>
                    <a:pt x="844812" y="358064"/>
                  </a:lnTo>
                  <a:close/>
                  <a:moveTo>
                    <a:pt x="431038" y="0"/>
                  </a:moveTo>
                  <a:lnTo>
                    <a:pt x="501807" y="0"/>
                  </a:lnTo>
                  <a:lnTo>
                    <a:pt x="501807" y="270031"/>
                  </a:lnTo>
                  <a:lnTo>
                    <a:pt x="932845" y="270031"/>
                  </a:lnTo>
                  <a:lnTo>
                    <a:pt x="932845" y="1440160"/>
                  </a:lnTo>
                  <a:lnTo>
                    <a:pt x="0" y="1440160"/>
                  </a:lnTo>
                  <a:lnTo>
                    <a:pt x="0" y="270031"/>
                  </a:lnTo>
                  <a:lnTo>
                    <a:pt x="431038" y="270031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9" name="フレーム 387"/>
          <p:cNvSpPr/>
          <p:nvPr/>
        </p:nvSpPr>
        <p:spPr bwMode="auto">
          <a:xfrm>
            <a:off x="8117375" y="863715"/>
            <a:ext cx="1210572" cy="1394529"/>
          </a:xfrm>
          <a:custGeom>
            <a:avLst/>
            <a:gdLst/>
            <a:ahLst/>
            <a:cxnLst/>
            <a:rect l="l" t="t" r="r" b="b"/>
            <a:pathLst>
              <a:path w="1210572" h="1394529">
                <a:moveTo>
                  <a:pt x="414014" y="480544"/>
                </a:moveTo>
                <a:lnTo>
                  <a:pt x="796557" y="480544"/>
                </a:lnTo>
                <a:lnTo>
                  <a:pt x="796557" y="818082"/>
                </a:lnTo>
                <a:lnTo>
                  <a:pt x="987828" y="818082"/>
                </a:lnTo>
                <a:lnTo>
                  <a:pt x="605286" y="1155619"/>
                </a:lnTo>
                <a:lnTo>
                  <a:pt x="222743" y="818082"/>
                </a:lnTo>
                <a:lnTo>
                  <a:pt x="414014" y="818082"/>
                </a:lnTo>
                <a:close/>
                <a:moveTo>
                  <a:pt x="80565" y="299989"/>
                </a:moveTo>
                <a:lnTo>
                  <a:pt x="80565" y="1313964"/>
                </a:lnTo>
                <a:lnTo>
                  <a:pt x="1130007" y="1313964"/>
                </a:lnTo>
                <a:lnTo>
                  <a:pt x="1130007" y="299989"/>
                </a:lnTo>
                <a:close/>
                <a:moveTo>
                  <a:pt x="570057" y="0"/>
                </a:moveTo>
                <a:lnTo>
                  <a:pt x="640514" y="0"/>
                </a:lnTo>
                <a:lnTo>
                  <a:pt x="640514" y="219424"/>
                </a:lnTo>
                <a:lnTo>
                  <a:pt x="1210572" y="219424"/>
                </a:lnTo>
                <a:lnTo>
                  <a:pt x="1210572" y="1394529"/>
                </a:lnTo>
                <a:lnTo>
                  <a:pt x="0" y="1394529"/>
                </a:lnTo>
                <a:lnTo>
                  <a:pt x="0" y="219424"/>
                </a:lnTo>
                <a:lnTo>
                  <a:pt x="570057" y="219424"/>
                </a:ln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110" name="フレーム 387"/>
          <p:cNvSpPr/>
          <p:nvPr/>
        </p:nvSpPr>
        <p:spPr bwMode="auto">
          <a:xfrm>
            <a:off x="6225075" y="863715"/>
            <a:ext cx="1210572" cy="1394529"/>
          </a:xfrm>
          <a:custGeom>
            <a:avLst/>
            <a:gdLst/>
            <a:ahLst/>
            <a:cxnLst/>
            <a:rect l="l" t="t" r="r" b="b"/>
            <a:pathLst>
              <a:path w="1210572" h="1394529">
                <a:moveTo>
                  <a:pt x="605285" y="480544"/>
                </a:moveTo>
                <a:lnTo>
                  <a:pt x="987828" y="818081"/>
                </a:lnTo>
                <a:lnTo>
                  <a:pt x="796557" y="818081"/>
                </a:lnTo>
                <a:lnTo>
                  <a:pt x="796557" y="1155619"/>
                </a:lnTo>
                <a:lnTo>
                  <a:pt x="414014" y="1155619"/>
                </a:lnTo>
                <a:lnTo>
                  <a:pt x="414014" y="818081"/>
                </a:lnTo>
                <a:lnTo>
                  <a:pt x="222743" y="818081"/>
                </a:lnTo>
                <a:close/>
                <a:moveTo>
                  <a:pt x="80565" y="299989"/>
                </a:moveTo>
                <a:lnTo>
                  <a:pt x="80565" y="1313964"/>
                </a:lnTo>
                <a:lnTo>
                  <a:pt x="1130007" y="1313964"/>
                </a:lnTo>
                <a:lnTo>
                  <a:pt x="1130007" y="299989"/>
                </a:lnTo>
                <a:close/>
                <a:moveTo>
                  <a:pt x="570057" y="0"/>
                </a:moveTo>
                <a:lnTo>
                  <a:pt x="640514" y="0"/>
                </a:lnTo>
                <a:lnTo>
                  <a:pt x="640514" y="219424"/>
                </a:lnTo>
                <a:lnTo>
                  <a:pt x="1210572" y="219424"/>
                </a:lnTo>
                <a:lnTo>
                  <a:pt x="1210572" y="1394529"/>
                </a:lnTo>
                <a:lnTo>
                  <a:pt x="0" y="1394529"/>
                </a:lnTo>
                <a:lnTo>
                  <a:pt x="0" y="219424"/>
                </a:lnTo>
                <a:lnTo>
                  <a:pt x="570057" y="219424"/>
                </a:ln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111" name="フレーム 387"/>
          <p:cNvSpPr/>
          <p:nvPr/>
        </p:nvSpPr>
        <p:spPr bwMode="auto">
          <a:xfrm>
            <a:off x="4339125" y="863715"/>
            <a:ext cx="1210572" cy="1394529"/>
          </a:xfrm>
          <a:custGeom>
            <a:avLst/>
            <a:gdLst/>
            <a:ahLst/>
            <a:cxnLst/>
            <a:rect l="l" t="t" r="r" b="b"/>
            <a:pathLst>
              <a:path w="1210572" h="1394529">
                <a:moveTo>
                  <a:pt x="414013" y="848889"/>
                </a:moveTo>
                <a:lnTo>
                  <a:pt x="796556" y="848889"/>
                </a:lnTo>
                <a:lnTo>
                  <a:pt x="796556" y="1044313"/>
                </a:lnTo>
                <a:lnTo>
                  <a:pt x="987827" y="1044313"/>
                </a:lnTo>
                <a:lnTo>
                  <a:pt x="605285" y="1239737"/>
                </a:lnTo>
                <a:lnTo>
                  <a:pt x="222742" y="1044313"/>
                </a:lnTo>
                <a:lnTo>
                  <a:pt x="414013" y="1044313"/>
                </a:lnTo>
                <a:close/>
                <a:moveTo>
                  <a:pt x="605284" y="390534"/>
                </a:moveTo>
                <a:lnTo>
                  <a:pt x="987827" y="585958"/>
                </a:lnTo>
                <a:lnTo>
                  <a:pt x="796556" y="585958"/>
                </a:lnTo>
                <a:lnTo>
                  <a:pt x="796556" y="781382"/>
                </a:lnTo>
                <a:lnTo>
                  <a:pt x="414013" y="781382"/>
                </a:lnTo>
                <a:lnTo>
                  <a:pt x="414013" y="585958"/>
                </a:lnTo>
                <a:lnTo>
                  <a:pt x="222742" y="585958"/>
                </a:lnTo>
                <a:close/>
                <a:moveTo>
                  <a:pt x="80565" y="299989"/>
                </a:moveTo>
                <a:lnTo>
                  <a:pt x="80565" y="1313964"/>
                </a:lnTo>
                <a:lnTo>
                  <a:pt x="1130007" y="1313964"/>
                </a:lnTo>
                <a:lnTo>
                  <a:pt x="1130007" y="299989"/>
                </a:lnTo>
                <a:close/>
                <a:moveTo>
                  <a:pt x="570057" y="0"/>
                </a:moveTo>
                <a:lnTo>
                  <a:pt x="640514" y="0"/>
                </a:lnTo>
                <a:lnTo>
                  <a:pt x="640514" y="219424"/>
                </a:lnTo>
                <a:lnTo>
                  <a:pt x="1210572" y="219424"/>
                </a:lnTo>
                <a:lnTo>
                  <a:pt x="1210572" y="1394529"/>
                </a:lnTo>
                <a:lnTo>
                  <a:pt x="0" y="1394529"/>
                </a:lnTo>
                <a:lnTo>
                  <a:pt x="0" y="219424"/>
                </a:lnTo>
                <a:lnTo>
                  <a:pt x="570057" y="219424"/>
                </a:ln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112" name="フレーム 563"/>
          <p:cNvSpPr/>
          <p:nvPr/>
        </p:nvSpPr>
        <p:spPr bwMode="auto">
          <a:xfrm>
            <a:off x="2500424" y="891829"/>
            <a:ext cx="1210572" cy="1394529"/>
          </a:xfrm>
          <a:custGeom>
            <a:avLst/>
            <a:gdLst/>
            <a:ahLst/>
            <a:cxnLst/>
            <a:rect l="l" t="t" r="r" b="b"/>
            <a:pathLst>
              <a:path w="1210572" h="1394529">
                <a:moveTo>
                  <a:pt x="80565" y="299989"/>
                </a:moveTo>
                <a:lnTo>
                  <a:pt x="80565" y="1313964"/>
                </a:lnTo>
                <a:lnTo>
                  <a:pt x="1130007" y="1313964"/>
                </a:lnTo>
                <a:lnTo>
                  <a:pt x="1130007" y="299989"/>
                </a:lnTo>
                <a:close/>
                <a:moveTo>
                  <a:pt x="570057" y="0"/>
                </a:moveTo>
                <a:lnTo>
                  <a:pt x="640514" y="0"/>
                </a:lnTo>
                <a:lnTo>
                  <a:pt x="640514" y="219424"/>
                </a:lnTo>
                <a:lnTo>
                  <a:pt x="1210572" y="219424"/>
                </a:lnTo>
                <a:lnTo>
                  <a:pt x="1210572" y="1394529"/>
                </a:lnTo>
                <a:lnTo>
                  <a:pt x="0" y="1394529"/>
                </a:lnTo>
                <a:lnTo>
                  <a:pt x="0" y="219424"/>
                </a:lnTo>
                <a:lnTo>
                  <a:pt x="570057" y="219424"/>
                </a:lnTo>
                <a:close/>
              </a:path>
            </a:pathLst>
          </a:custGeom>
          <a:solidFill>
            <a:srgbClr val="006600"/>
          </a:solidFill>
          <a:ln w="25400" cap="flat" cmpd="sng" algn="ctr">
            <a:noFill/>
            <a:prstDash val="solid"/>
          </a:ln>
          <a:effectLst/>
          <a:ex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113" name="正方形/長方形 8"/>
          <p:cNvSpPr/>
          <p:nvPr/>
        </p:nvSpPr>
        <p:spPr bwMode="auto">
          <a:xfrm>
            <a:off x="775938" y="863715"/>
            <a:ext cx="932845" cy="1440160"/>
          </a:xfrm>
          <a:custGeom>
            <a:avLst/>
            <a:gdLst/>
            <a:ahLst/>
            <a:cxnLst/>
            <a:rect l="l" t="t" r="r" b="b"/>
            <a:pathLst>
              <a:path w="932845" h="1440160">
                <a:moveTo>
                  <a:pt x="88033" y="358064"/>
                </a:moveTo>
                <a:lnTo>
                  <a:pt x="88033" y="1352127"/>
                </a:lnTo>
                <a:lnTo>
                  <a:pt x="844812" y="1352127"/>
                </a:lnTo>
                <a:lnTo>
                  <a:pt x="844812" y="358064"/>
                </a:lnTo>
                <a:close/>
                <a:moveTo>
                  <a:pt x="431038" y="0"/>
                </a:moveTo>
                <a:lnTo>
                  <a:pt x="501807" y="0"/>
                </a:lnTo>
                <a:lnTo>
                  <a:pt x="501807" y="270031"/>
                </a:lnTo>
                <a:lnTo>
                  <a:pt x="932845" y="270031"/>
                </a:lnTo>
                <a:lnTo>
                  <a:pt x="932845" y="1440160"/>
                </a:lnTo>
                <a:lnTo>
                  <a:pt x="0" y="1440160"/>
                </a:lnTo>
                <a:lnTo>
                  <a:pt x="0" y="270031"/>
                </a:lnTo>
                <a:lnTo>
                  <a:pt x="431038" y="270031"/>
                </a:lnTo>
                <a:close/>
              </a:path>
            </a:pathLst>
          </a:custGeom>
          <a:solidFill>
            <a:srgbClr val="00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693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A4 210 x 297 mm</PresentationFormat>
  <Paragraphs>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PPTX333_エレベーターマーク</dc:title>
  <dc:subject>PPTX333_エレベーターマーク</dc:subject>
  <dc:creator>http://www.digipot.net</dc:creator>
  <cp:lastModifiedBy/>
  <cp:revision>1</cp:revision>
  <dcterms:created xsi:type="dcterms:W3CDTF">2014-01-30T05:12:09Z</dcterms:created>
  <dcterms:modified xsi:type="dcterms:W3CDTF">2015-09-06T05:23:40Z</dcterms:modified>
  <cp:category/>
  <cp:version>1</cp:version>
</cp:coreProperties>
</file>